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13"/>
  </p:notesMasterIdLst>
  <p:sldIdLst>
    <p:sldId id="256" r:id="rId3"/>
    <p:sldId id="257" r:id="rId4"/>
    <p:sldId id="260" r:id="rId5"/>
    <p:sldId id="268" r:id="rId6"/>
    <p:sldId id="258" r:id="rId7"/>
    <p:sldId id="262" r:id="rId8"/>
    <p:sldId id="263" r:id="rId9"/>
    <p:sldId id="266" r:id="rId10"/>
    <p:sldId id="267" r:id="rId11"/>
    <p:sldId id="269" r:id="rId12"/>
  </p:sldIdLst>
  <p:sldSz cx="20104100" cy="11309350"/>
  <p:notesSz cx="20104100" cy="1130935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né Raap" initials="RR" lastIdx="10" clrIdx="0">
    <p:extLst>
      <p:ext uri="{19B8F6BF-5375-455C-9EA6-DF929625EA0E}">
        <p15:presenceInfo xmlns:p15="http://schemas.microsoft.com/office/powerpoint/2012/main" userId="147a3af7182b4e45" providerId="Windows Live"/>
      </p:ext>
    </p:extLst>
  </p:cmAuthor>
  <p:cmAuthor id="2" name="Venhoven, Arthur" initials="VA" lastIdx="4" clrIdx="1">
    <p:extLst>
      <p:ext uri="{19B8F6BF-5375-455C-9EA6-DF929625EA0E}">
        <p15:presenceInfo xmlns:p15="http://schemas.microsoft.com/office/powerpoint/2012/main" userId="S-1-5-21-2016003833-2107679736-3575074108-26717" providerId="AD"/>
      </p:ext>
    </p:extLst>
  </p:cmAuthor>
  <p:cmAuthor id="3" name="Henk Botter" initials="HB" lastIdx="6" clrIdx="2">
    <p:extLst>
      <p:ext uri="{19B8F6BF-5375-455C-9EA6-DF929625EA0E}">
        <p15:presenceInfo xmlns:p15="http://schemas.microsoft.com/office/powerpoint/2012/main" userId="6a70f358fb4946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2D5ABB26-0587-4C30-8999-92F81FD0307C}" styleName="">
    <a:wholeTbl>
      <a:tcTxStyle>
        <a:font>
          <a:latin typeface="+mn-lt"/>
          <a:ea typeface="+mn-ea"/>
          <a:cs typeface="+mn-cs"/>
        </a:font>
        <a:srgbClr val="000000"/>
      </a:tcTxStyle>
      <a:tcStyle>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koptekst 1"/>
          <p:cNvSpPr txBox="1">
            <a:spLocks noGrp="1"/>
          </p:cNvSpPr>
          <p:nvPr>
            <p:ph type="hdr" sz="quarter"/>
          </p:nvPr>
        </p:nvSpPr>
        <p:spPr>
          <a:xfrm>
            <a:off x="0" y="0"/>
            <a:ext cx="8712202" cy="566735"/>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3" name="Tijdelijke aanduiding voor datum 2"/>
          <p:cNvSpPr txBox="1">
            <a:spLocks noGrp="1"/>
          </p:cNvSpPr>
          <p:nvPr>
            <p:ph type="dt" idx="1"/>
          </p:nvPr>
        </p:nvSpPr>
        <p:spPr>
          <a:xfrm>
            <a:off x="11387142" y="0"/>
            <a:ext cx="8712202" cy="566735"/>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6C3F753B-3402-4F0E-82D8-43F7130298B8}" type="datetime1">
              <a:rPr lang="nl-NL"/>
              <a:pPr lvl="0"/>
              <a:t>21-10-2021</a:t>
            </a:fld>
            <a:endParaRPr lang="nl-NL"/>
          </a:p>
        </p:txBody>
      </p:sp>
      <p:sp>
        <p:nvSpPr>
          <p:cNvPr id="4" name="Tijdelijke aanduiding voor dia-afbeelding 3"/>
          <p:cNvSpPr>
            <a:spLocks noGrp="1" noRot="1" noChangeAspect="1"/>
          </p:cNvSpPr>
          <p:nvPr>
            <p:ph type="sldImg" idx="2"/>
          </p:nvPr>
        </p:nvSpPr>
        <p:spPr>
          <a:xfrm>
            <a:off x="6659566" y="1414467"/>
            <a:ext cx="6784976" cy="3816348"/>
          </a:xfrm>
          <a:prstGeom prst="rect">
            <a:avLst/>
          </a:prstGeom>
          <a:noFill/>
          <a:ln w="12701">
            <a:solidFill>
              <a:srgbClr val="000000"/>
            </a:solidFill>
            <a:prstDash val="solid"/>
          </a:ln>
        </p:spPr>
      </p:sp>
      <p:sp>
        <p:nvSpPr>
          <p:cNvPr id="5" name="Tijdelijke aanduiding voor notities 4"/>
          <p:cNvSpPr txBox="1">
            <a:spLocks noGrp="1"/>
          </p:cNvSpPr>
          <p:nvPr>
            <p:ph type="body" sz="quarter" idx="3"/>
          </p:nvPr>
        </p:nvSpPr>
        <p:spPr>
          <a:xfrm>
            <a:off x="2009778" y="5441951"/>
            <a:ext cx="16084552" cy="4454527"/>
          </a:xfrm>
          <a:prstGeom prst="rect">
            <a:avLst/>
          </a:prstGeom>
          <a:noFill/>
          <a:ln>
            <a:noFill/>
          </a:ln>
        </p:spPr>
        <p:txBody>
          <a:bodyPr vert="horz" wrap="square" lIns="91440" tIns="45720" rIns="91440" bIns="45720" anchor="t" anchorCtr="0" compatLnSpc="1">
            <a:no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txBox="1">
            <a:spLocks noGrp="1"/>
          </p:cNvSpPr>
          <p:nvPr>
            <p:ph type="ftr" sz="quarter" idx="4"/>
          </p:nvPr>
        </p:nvSpPr>
        <p:spPr>
          <a:xfrm>
            <a:off x="0" y="10742608"/>
            <a:ext cx="8712202" cy="566735"/>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endParaRPr lang="nl-NL"/>
          </a:p>
        </p:txBody>
      </p:sp>
      <p:sp>
        <p:nvSpPr>
          <p:cNvPr id="7" name="Tijdelijke aanduiding voor dianummer 6"/>
          <p:cNvSpPr txBox="1">
            <a:spLocks noGrp="1"/>
          </p:cNvSpPr>
          <p:nvPr>
            <p:ph type="sldNum" sz="quarter" idx="5"/>
          </p:nvPr>
        </p:nvSpPr>
        <p:spPr>
          <a:xfrm>
            <a:off x="11387142" y="10742608"/>
            <a:ext cx="8712202" cy="566735"/>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stStyle>
          <a:p>
            <a:pPr lvl="0"/>
            <a:fld id="{C726B401-495C-47B3-93F2-1EDD807B876C}" type="slidenum">
              <a:t>‹nr.›</a:t>
            </a:fld>
            <a:endParaRPr lang="nl-NL"/>
          </a:p>
        </p:txBody>
      </p:sp>
    </p:spTree>
    <p:extLst>
      <p:ext uri="{BB962C8B-B14F-4D97-AF65-F5344CB8AC3E}">
        <p14:creationId xmlns:p14="http://schemas.microsoft.com/office/powerpoint/2010/main" val="258200131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nl-NL"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 titelslide">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3"/>
          <p:cNvSpPr/>
          <p:nvPr/>
        </p:nvSpPr>
        <p:spPr>
          <a:xfrm>
            <a:off x="1242002" y="0"/>
            <a:ext cx="8816480" cy="8817924"/>
          </a:xfrm>
          <a:prstGeom prst="rect">
            <a:avLst/>
          </a:prstGeom>
          <a:solidFill>
            <a:srgbClr val="FFFFFF"/>
          </a:solidFill>
          <a:ln cap="flat">
            <a:noFill/>
            <a:prstDash val="solid"/>
          </a:ln>
        </p:spPr>
        <p:txBody>
          <a:bodyPr vert="horz" wrap="square" lIns="91440" tIns="45720" rIns="91440" bIns="0" anchor="b"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1637" b="0" i="0" u="none" strike="noStrike" kern="1200" cap="none" spc="0" baseline="0">
                <a:solidFill>
                  <a:srgbClr val="FFFFFF"/>
                </a:solidFill>
                <a:uFillTx/>
                <a:latin typeface="Arial"/>
              </a:rPr>
              <a:t>          </a:t>
            </a:r>
          </a:p>
        </p:txBody>
      </p:sp>
      <p:sp>
        <p:nvSpPr>
          <p:cNvPr id="3" name="Titel 38"/>
          <p:cNvSpPr txBox="1">
            <a:spLocks noGrp="1"/>
          </p:cNvSpPr>
          <p:nvPr>
            <p:ph type="title"/>
          </p:nvPr>
        </p:nvSpPr>
        <p:spPr>
          <a:xfrm>
            <a:off x="1246610" y="2513191"/>
            <a:ext cx="8811249" cy="5038590"/>
          </a:xfrm>
        </p:spPr>
        <p:txBody>
          <a:bodyPr lIns="381003" tIns="287999" rIns="381003" bIns="0"/>
          <a:lstStyle>
            <a:lvl1pPr>
              <a:lnSpc>
                <a:spcPts val="7035"/>
              </a:lnSpc>
              <a:defRPr sz="6599">
                <a:ea typeface="Arial"/>
                <a:cs typeface="Arial"/>
              </a:defRPr>
            </a:lvl1pPr>
          </a:lstStyle>
          <a:p>
            <a:pPr lvl="0"/>
            <a:r>
              <a:rPr lang="nl-NL"/>
              <a:t>Klik om stijl te bewerken</a:t>
            </a:r>
          </a:p>
        </p:txBody>
      </p:sp>
      <p:sp>
        <p:nvSpPr>
          <p:cNvPr id="4" name="Tijdelijke aanduiding voor datum 2"/>
          <p:cNvSpPr txBox="1">
            <a:spLocks noGrp="1"/>
          </p:cNvSpPr>
          <p:nvPr>
            <p:ph type="dt" sz="quarter" idx="7"/>
          </p:nvPr>
        </p:nvSpPr>
        <p:spPr>
          <a:xfrm>
            <a:off x="1246610" y="7576873"/>
            <a:ext cx="8817312" cy="1246702"/>
          </a:xfrm>
          <a:prstGeom prst="rect">
            <a:avLst/>
          </a:prstGeom>
          <a:noFill/>
          <a:ln>
            <a:noFill/>
          </a:ln>
        </p:spPr>
        <p:txBody>
          <a:bodyPr vert="horz" wrap="square" lIns="359999" tIns="0" rIns="0" bIns="251999" anchor="b" anchorCtr="0" compatLnSpc="1">
            <a:noAutofit/>
          </a:bodyPr>
          <a:lstStyle>
            <a:lvl1pPr marL="0" marR="0" lvl="0" indent="0" algn="l" defTabSz="914400" rtl="0" fontAlgn="auto" hangingPunct="1">
              <a:lnSpc>
                <a:spcPct val="100000"/>
              </a:lnSpc>
              <a:spcBef>
                <a:spcPts val="0"/>
              </a:spcBef>
              <a:spcAft>
                <a:spcPts val="0"/>
              </a:spcAft>
              <a:buNone/>
              <a:tabLst/>
              <a:defRPr lang="nl-NL" sz="4177" b="0" i="0" u="none" strike="noStrike" kern="1200" cap="none" spc="0" baseline="0">
                <a:solidFill>
                  <a:srgbClr val="8B4FA8"/>
                </a:solidFill>
                <a:uFillTx/>
                <a:latin typeface="Arial"/>
                <a:ea typeface="Arial"/>
                <a:cs typeface="Arial"/>
              </a:defRPr>
            </a:lvl1pPr>
          </a:lstStyle>
          <a:p>
            <a:pPr lvl="0"/>
            <a:fld id="{1B013E8D-29C8-44B4-A676-1F8C0CECE1A9}" type="datetime3">
              <a:rPr lang="nl-NL"/>
              <a:pPr lvl="0"/>
              <a:t>21/10/21</a:t>
            </a:fld>
            <a:endParaRPr lang="mr-IN"/>
          </a:p>
        </p:txBody>
      </p:sp>
      <p:pic>
        <p:nvPicPr>
          <p:cNvPr id="5" name="Afbeelding 5" title="Logo1"/>
          <p:cNvPicPr>
            <a:picLocks noChangeAspect="1"/>
          </p:cNvPicPr>
          <p:nvPr/>
        </p:nvPicPr>
        <p:blipFill>
          <a:blip r:embed="rId3"/>
          <a:stretch>
            <a:fillRect/>
          </a:stretch>
        </p:blipFill>
        <p:spPr>
          <a:xfrm>
            <a:off x="1246610" y="0"/>
            <a:ext cx="8000003" cy="2285716"/>
          </a:xfrm>
          <a:prstGeom prst="rect">
            <a:avLst/>
          </a:prstGeom>
          <a:noFill/>
          <a:ln cap="flat">
            <a:noFill/>
          </a:ln>
        </p:spPr>
      </p:pic>
      <p:pic>
        <p:nvPicPr>
          <p:cNvPr id="6" name="Afbeelding 9" title="Bedrijfstak"/>
          <p:cNvPicPr>
            <a:picLocks noChangeAspect="1"/>
          </p:cNvPicPr>
          <p:nvPr/>
        </p:nvPicPr>
        <p:blipFill>
          <a:blip r:embed="rId4"/>
          <a:stretch>
            <a:fillRect/>
          </a:stretch>
        </p:blipFill>
        <p:spPr>
          <a:xfrm>
            <a:off x="8806485" y="8823740"/>
            <a:ext cx="11307141" cy="2512871"/>
          </a:xfrm>
          <a:prstGeom prst="rect">
            <a:avLst/>
          </a:prstGeom>
          <a:noFill/>
          <a:ln cap="flat">
            <a:noFill/>
          </a:ln>
        </p:spPr>
      </p:pic>
    </p:spTree>
    <p:extLst>
      <p:ext uri="{BB962C8B-B14F-4D97-AF65-F5344CB8AC3E}">
        <p14:creationId xmlns:p14="http://schemas.microsoft.com/office/powerpoint/2010/main" val="331291715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4x afbeelding">
    <p:spTree>
      <p:nvGrpSpPr>
        <p:cNvPr id="1" name=""/>
        <p:cNvGrpSpPr/>
        <p:nvPr/>
      </p:nvGrpSpPr>
      <p:grpSpPr>
        <a:xfrm>
          <a:off x="0" y="0"/>
          <a:ext cx="0" cy="0"/>
          <a:chOff x="0" y="0"/>
          <a:chExt cx="0" cy="0"/>
        </a:xfrm>
      </p:grpSpPr>
      <p:sp>
        <p:nvSpPr>
          <p:cNvPr id="2" name="Tijdelijke aanduiding voor afbeelding 2"/>
          <p:cNvSpPr txBox="1">
            <a:spLocks noGrp="1"/>
          </p:cNvSpPr>
          <p:nvPr>
            <p:ph type="pic" idx="4294967295"/>
          </p:nvPr>
        </p:nvSpPr>
        <p:spPr>
          <a:xfrm>
            <a:off x="1246610" y="1246702"/>
            <a:ext cx="8506964" cy="4096301"/>
          </a:xfrm>
          <a:blipFill>
            <a:blip r:embed="rId2"/>
            <a:tile/>
          </a:blipFill>
        </p:spPr>
        <p:txBody>
          <a:bodyPr anchor="ctr" anchorCtr="1"/>
          <a:lstStyle>
            <a:lvl1pPr marL="0" indent="0" algn="ctr">
              <a:buNone/>
              <a:defRPr>
                <a:solidFill>
                  <a:srgbClr val="7F7F7F"/>
                </a:solidFill>
              </a:defRPr>
            </a:lvl1pPr>
          </a:lstStyle>
          <a:p>
            <a:pPr lvl="0"/>
            <a:r>
              <a:rPr lang="nl-NL"/>
              <a:t>Klik hier voor het plaatsen </a:t>
            </a:r>
            <a:br>
              <a:rPr lang="nl-NL"/>
            </a:br>
            <a:r>
              <a:rPr lang="nl-NL"/>
              <a:t>van een afbeelding</a:t>
            </a:r>
          </a:p>
        </p:txBody>
      </p:sp>
      <p:sp>
        <p:nvSpPr>
          <p:cNvPr id="3" name="Tijdelijke aanduiding voor afbeelding 2"/>
          <p:cNvSpPr txBox="1">
            <a:spLocks noGrp="1"/>
          </p:cNvSpPr>
          <p:nvPr>
            <p:ph type="pic" idx="4294967295"/>
          </p:nvPr>
        </p:nvSpPr>
        <p:spPr>
          <a:xfrm>
            <a:off x="10340949" y="1246702"/>
            <a:ext cx="8508629" cy="4096301"/>
          </a:xfrm>
          <a:blipFill>
            <a:blip r:embed="rId2"/>
            <a:tile/>
          </a:blipFill>
        </p:spPr>
        <p:txBody>
          <a:bodyPr anchor="ctr" anchorCtr="1"/>
          <a:lstStyle>
            <a:lvl1pPr marL="0" indent="0" algn="ctr">
              <a:buNone/>
              <a:defRPr>
                <a:solidFill>
                  <a:srgbClr val="7F7F7F"/>
                </a:solidFill>
              </a:defRPr>
            </a:lvl1pPr>
          </a:lstStyle>
          <a:p>
            <a:pPr lvl="0"/>
            <a:r>
              <a:rPr lang="nl-NL"/>
              <a:t>Klik hier voor het plaatsen </a:t>
            </a:r>
            <a:br>
              <a:rPr lang="nl-NL"/>
            </a:br>
            <a:r>
              <a:rPr lang="nl-NL"/>
              <a:t>van een afbeelding</a:t>
            </a:r>
          </a:p>
        </p:txBody>
      </p:sp>
      <p:sp>
        <p:nvSpPr>
          <p:cNvPr id="4" name="Tijdelijke aanduiding voor afbeelding 2"/>
          <p:cNvSpPr txBox="1">
            <a:spLocks noGrp="1"/>
          </p:cNvSpPr>
          <p:nvPr>
            <p:ph type="pic" idx="4294967295"/>
          </p:nvPr>
        </p:nvSpPr>
        <p:spPr>
          <a:xfrm>
            <a:off x="10340949" y="5956456"/>
            <a:ext cx="8508629" cy="4096301"/>
          </a:xfrm>
          <a:blipFill>
            <a:blip r:embed="rId2"/>
            <a:tile/>
          </a:blipFill>
        </p:spPr>
        <p:txBody>
          <a:bodyPr anchor="ctr" anchorCtr="1"/>
          <a:lstStyle>
            <a:lvl1pPr marL="0" indent="0" algn="ctr">
              <a:buNone/>
              <a:defRPr>
                <a:solidFill>
                  <a:srgbClr val="7F7F7F"/>
                </a:solidFill>
              </a:defRPr>
            </a:lvl1pPr>
          </a:lstStyle>
          <a:p>
            <a:pPr lvl="0"/>
            <a:r>
              <a:rPr lang="nl-NL"/>
              <a:t>Klik hier voor het plaatsen </a:t>
            </a:r>
            <a:br>
              <a:rPr lang="nl-NL"/>
            </a:br>
            <a:r>
              <a:rPr lang="nl-NL"/>
              <a:t>van een afbeelding</a:t>
            </a:r>
          </a:p>
        </p:txBody>
      </p:sp>
      <p:sp>
        <p:nvSpPr>
          <p:cNvPr id="5" name="Tijdelijke aanduiding voor afbeelding 2"/>
          <p:cNvSpPr txBox="1">
            <a:spLocks noGrp="1"/>
          </p:cNvSpPr>
          <p:nvPr>
            <p:ph type="pic" idx="4294967295"/>
          </p:nvPr>
        </p:nvSpPr>
        <p:spPr>
          <a:xfrm>
            <a:off x="1246610" y="5956456"/>
            <a:ext cx="8508629" cy="4096301"/>
          </a:xfrm>
          <a:blipFill>
            <a:blip r:embed="rId2"/>
            <a:tile/>
          </a:blipFill>
        </p:spPr>
        <p:txBody>
          <a:bodyPr anchor="ctr" anchorCtr="1"/>
          <a:lstStyle>
            <a:lvl1pPr marL="0" indent="0" algn="ctr">
              <a:buNone/>
              <a:defRPr>
                <a:solidFill>
                  <a:srgbClr val="7F7F7F"/>
                </a:solidFill>
              </a:defRPr>
            </a:lvl1pPr>
          </a:lstStyle>
          <a:p>
            <a:pPr lvl="0"/>
            <a:r>
              <a:rPr lang="nl-NL"/>
              <a:t>Klik hier voor het plaatsen </a:t>
            </a:r>
            <a:br>
              <a:rPr lang="nl-NL"/>
            </a:br>
            <a:r>
              <a:rPr lang="nl-NL"/>
              <a:t>van een afbeelding</a:t>
            </a:r>
          </a:p>
        </p:txBody>
      </p:sp>
    </p:spTree>
    <p:extLst>
      <p:ext uri="{BB962C8B-B14F-4D97-AF65-F5344CB8AC3E}">
        <p14:creationId xmlns:p14="http://schemas.microsoft.com/office/powerpoint/2010/main" val="331919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 6x afbeelding">
    <p:spTree>
      <p:nvGrpSpPr>
        <p:cNvPr id="1" name=""/>
        <p:cNvGrpSpPr/>
        <p:nvPr/>
      </p:nvGrpSpPr>
      <p:grpSpPr>
        <a:xfrm>
          <a:off x="0" y="0"/>
          <a:ext cx="0" cy="0"/>
          <a:chOff x="0" y="0"/>
          <a:chExt cx="0" cy="0"/>
        </a:xfrm>
      </p:grpSpPr>
      <p:sp>
        <p:nvSpPr>
          <p:cNvPr id="2" name="Tijdelijke aanduiding voor afbeelding 2"/>
          <p:cNvSpPr txBox="1">
            <a:spLocks noGrp="1"/>
          </p:cNvSpPr>
          <p:nvPr>
            <p:ph type="pic" idx="4294967295"/>
          </p:nvPr>
        </p:nvSpPr>
        <p:spPr>
          <a:xfrm>
            <a:off x="1246610" y="1246702"/>
            <a:ext cx="5453435" cy="4092342"/>
          </a:xfrm>
          <a:blipFill>
            <a:blip r:embed="rId2"/>
            <a:tile/>
          </a:blipFill>
        </p:spPr>
        <p:txBody>
          <a:bodyPr anchor="ctr" anchorCtr="1"/>
          <a:lstStyle>
            <a:lvl1pPr marL="0" indent="0" algn="ctr">
              <a:buNone/>
              <a:defRPr>
                <a:solidFill>
                  <a:srgbClr val="7F7F7F"/>
                </a:solidFill>
              </a:defRPr>
            </a:lvl1pPr>
          </a:lstStyle>
          <a:p>
            <a:pPr lvl="0"/>
            <a:r>
              <a:rPr lang="nl-NL"/>
              <a:t>Klik hier voor het plaatsen van een afbeelding</a:t>
            </a:r>
          </a:p>
        </p:txBody>
      </p:sp>
      <p:sp>
        <p:nvSpPr>
          <p:cNvPr id="3" name="Tijdelijke aanduiding voor afbeelding 2"/>
          <p:cNvSpPr txBox="1">
            <a:spLocks noGrp="1"/>
          </p:cNvSpPr>
          <p:nvPr>
            <p:ph type="pic" idx="4294967295"/>
          </p:nvPr>
        </p:nvSpPr>
        <p:spPr>
          <a:xfrm>
            <a:off x="1246610" y="5960415"/>
            <a:ext cx="5453435" cy="4092342"/>
          </a:xfrm>
          <a:blipFill>
            <a:blip r:embed="rId2"/>
            <a:tile/>
          </a:blipFill>
        </p:spPr>
        <p:txBody>
          <a:bodyPr anchor="ctr" anchorCtr="1"/>
          <a:lstStyle>
            <a:lvl1pPr marL="0" indent="0" algn="ctr">
              <a:buNone/>
              <a:defRPr>
                <a:solidFill>
                  <a:srgbClr val="7F7F7F"/>
                </a:solidFill>
              </a:defRPr>
            </a:lvl1pPr>
          </a:lstStyle>
          <a:p>
            <a:pPr lvl="0"/>
            <a:r>
              <a:rPr lang="nl-NL"/>
              <a:t>Klik hier voor het plaatsen van een afbeelding</a:t>
            </a:r>
          </a:p>
        </p:txBody>
      </p:sp>
      <p:sp>
        <p:nvSpPr>
          <p:cNvPr id="4" name="Tijdelijke aanduiding voor afbeelding 2"/>
          <p:cNvSpPr txBox="1">
            <a:spLocks noGrp="1"/>
          </p:cNvSpPr>
          <p:nvPr>
            <p:ph type="pic" idx="4294967295"/>
          </p:nvPr>
        </p:nvSpPr>
        <p:spPr>
          <a:xfrm>
            <a:off x="13400093" y="1246702"/>
            <a:ext cx="5453435" cy="4092342"/>
          </a:xfrm>
          <a:blipFill>
            <a:blip r:embed="rId2"/>
            <a:tile/>
          </a:blipFill>
        </p:spPr>
        <p:txBody>
          <a:bodyPr anchor="ctr" anchorCtr="1"/>
          <a:lstStyle>
            <a:lvl1pPr marL="0" indent="0" algn="ctr">
              <a:buNone/>
              <a:defRPr>
                <a:solidFill>
                  <a:srgbClr val="7F7F7F"/>
                </a:solidFill>
              </a:defRPr>
            </a:lvl1pPr>
          </a:lstStyle>
          <a:p>
            <a:pPr lvl="0"/>
            <a:r>
              <a:rPr lang="nl-NL"/>
              <a:t>Klik hier voor het plaatsen van een afbeelding</a:t>
            </a:r>
          </a:p>
        </p:txBody>
      </p:sp>
      <p:sp>
        <p:nvSpPr>
          <p:cNvPr id="5" name="Tijdelijke aanduiding voor afbeelding 2"/>
          <p:cNvSpPr txBox="1">
            <a:spLocks noGrp="1"/>
          </p:cNvSpPr>
          <p:nvPr>
            <p:ph type="pic" idx="4294967295"/>
          </p:nvPr>
        </p:nvSpPr>
        <p:spPr>
          <a:xfrm>
            <a:off x="13400093" y="5960415"/>
            <a:ext cx="5453435" cy="4092342"/>
          </a:xfrm>
          <a:blipFill>
            <a:blip r:embed="rId2"/>
            <a:tile/>
          </a:blipFill>
        </p:spPr>
        <p:txBody>
          <a:bodyPr anchor="ctr" anchorCtr="1"/>
          <a:lstStyle>
            <a:lvl1pPr marL="0" indent="0" algn="ctr">
              <a:buNone/>
              <a:defRPr>
                <a:solidFill>
                  <a:srgbClr val="7F7F7F"/>
                </a:solidFill>
              </a:defRPr>
            </a:lvl1pPr>
          </a:lstStyle>
          <a:p>
            <a:pPr lvl="0"/>
            <a:r>
              <a:rPr lang="nl-NL"/>
              <a:t>Klik hier voor het plaatsen van een afbeelding</a:t>
            </a:r>
          </a:p>
        </p:txBody>
      </p:sp>
      <p:sp>
        <p:nvSpPr>
          <p:cNvPr id="6" name="Tijdelijke aanduiding voor afbeelding 2"/>
          <p:cNvSpPr txBox="1">
            <a:spLocks noGrp="1"/>
          </p:cNvSpPr>
          <p:nvPr>
            <p:ph type="pic" idx="4294967295"/>
          </p:nvPr>
        </p:nvSpPr>
        <p:spPr>
          <a:xfrm>
            <a:off x="7321372" y="1246702"/>
            <a:ext cx="5453435" cy="4092342"/>
          </a:xfrm>
          <a:blipFill>
            <a:blip r:embed="rId2"/>
            <a:tile/>
          </a:blipFill>
        </p:spPr>
        <p:txBody>
          <a:bodyPr anchor="ctr" anchorCtr="1"/>
          <a:lstStyle>
            <a:lvl1pPr marL="0" indent="0" algn="ctr">
              <a:buNone/>
              <a:defRPr>
                <a:solidFill>
                  <a:srgbClr val="7F7F7F"/>
                </a:solidFill>
              </a:defRPr>
            </a:lvl1pPr>
          </a:lstStyle>
          <a:p>
            <a:pPr lvl="0"/>
            <a:r>
              <a:rPr lang="nl-NL"/>
              <a:t>Klik hier voor het plaatsen van een afbeelding</a:t>
            </a:r>
          </a:p>
        </p:txBody>
      </p:sp>
      <p:sp>
        <p:nvSpPr>
          <p:cNvPr id="7" name="Tijdelijke aanduiding voor afbeelding 2"/>
          <p:cNvSpPr txBox="1">
            <a:spLocks noGrp="1"/>
          </p:cNvSpPr>
          <p:nvPr>
            <p:ph type="pic" idx="4294967295"/>
          </p:nvPr>
        </p:nvSpPr>
        <p:spPr>
          <a:xfrm>
            <a:off x="7320668" y="5960415"/>
            <a:ext cx="5453435" cy="4092342"/>
          </a:xfrm>
          <a:blipFill>
            <a:blip r:embed="rId2"/>
            <a:tile/>
          </a:blipFill>
        </p:spPr>
        <p:txBody>
          <a:bodyPr anchor="ctr" anchorCtr="1"/>
          <a:lstStyle>
            <a:lvl1pPr marL="0" indent="0" algn="ctr">
              <a:buNone/>
              <a:defRPr>
                <a:solidFill>
                  <a:srgbClr val="7F7F7F"/>
                </a:solidFill>
              </a:defRPr>
            </a:lvl1pPr>
          </a:lstStyle>
          <a:p>
            <a:pPr lvl="0"/>
            <a:r>
              <a:rPr lang="nl-NL"/>
              <a:t>Klik hier voor het plaatsen van een afbeelding</a:t>
            </a:r>
          </a:p>
        </p:txBody>
      </p:sp>
    </p:spTree>
    <p:extLst>
      <p:ext uri="{BB962C8B-B14F-4D97-AF65-F5344CB8AC3E}">
        <p14:creationId xmlns:p14="http://schemas.microsoft.com/office/powerpoint/2010/main" val="1219785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 1x afbeelding met content en titel (1regel)">
    <p:spTree>
      <p:nvGrpSpPr>
        <p:cNvPr id="1" name=""/>
        <p:cNvGrpSpPr/>
        <p:nvPr/>
      </p:nvGrpSpPr>
      <p:grpSpPr>
        <a:xfrm>
          <a:off x="0" y="0"/>
          <a:ext cx="0" cy="0"/>
          <a:chOff x="0" y="0"/>
          <a:chExt cx="0" cy="0"/>
        </a:xfrm>
      </p:grpSpPr>
      <p:sp>
        <p:nvSpPr>
          <p:cNvPr id="2" name="Tijdelijke aanduiding voor tekst 8"/>
          <p:cNvSpPr txBox="1">
            <a:spLocks noGrp="1"/>
          </p:cNvSpPr>
          <p:nvPr>
            <p:ph type="body" idx="4294967295"/>
          </p:nvPr>
        </p:nvSpPr>
        <p:spPr>
          <a:xfrm>
            <a:off x="1246610" y="2513191"/>
            <a:ext cx="11311786" cy="2077836"/>
          </a:xfrm>
        </p:spPr>
        <p:txBody>
          <a:bodyPr/>
          <a:lstStyle>
            <a:lvl1pPr>
              <a:defRPr/>
            </a:lvl1pPr>
          </a:lstStyle>
          <a:p>
            <a:pPr lvl="0"/>
            <a:r>
              <a:rPr lang="nl-NL"/>
              <a:t>Tekststijl van het model bewerken</a:t>
            </a:r>
          </a:p>
        </p:txBody>
      </p:sp>
      <p:sp>
        <p:nvSpPr>
          <p:cNvPr id="3" name="Tijdelijke aanduiding voor afbeelding 2"/>
          <p:cNvSpPr txBox="1">
            <a:spLocks noGrp="1"/>
          </p:cNvSpPr>
          <p:nvPr>
            <p:ph type="pic" idx="4294967295"/>
          </p:nvPr>
        </p:nvSpPr>
        <p:spPr>
          <a:xfrm>
            <a:off x="1246610" y="5026374"/>
            <a:ext cx="17602958" cy="5065958"/>
          </a:xfrm>
          <a:blipFill>
            <a:blip r:embed="rId2"/>
            <a:tile/>
          </a:blipFill>
        </p:spPr>
        <p:txBody>
          <a:bodyPr anchor="ctr" anchorCtr="1"/>
          <a:lstStyle>
            <a:lvl1pPr marL="0" indent="0" algn="ctr">
              <a:buNone/>
              <a:defRPr>
                <a:solidFill>
                  <a:srgbClr val="7F7F7F"/>
                </a:solidFill>
              </a:defRPr>
            </a:lvl1pPr>
          </a:lstStyle>
          <a:p>
            <a:pPr lvl="0"/>
            <a:r>
              <a:rPr lang="nl-NL"/>
              <a:t>Klik hier voor het plaatsen van een afbeelding</a:t>
            </a:r>
          </a:p>
        </p:txBody>
      </p:sp>
      <p:sp>
        <p:nvSpPr>
          <p:cNvPr id="4" name="Holder 2"/>
          <p:cNvSpPr txBox="1">
            <a:spLocks noGrp="1"/>
          </p:cNvSpPr>
          <p:nvPr>
            <p:ph type="title"/>
          </p:nvPr>
        </p:nvSpPr>
        <p:spPr>
          <a:xfrm>
            <a:off x="1246610" y="1246702"/>
            <a:ext cx="17602958" cy="850922"/>
          </a:xfrm>
        </p:spPr>
        <p:txBody>
          <a:bodyPr lIns="0" tIns="0" rIns="0" bIns="0"/>
          <a:lstStyle>
            <a:lvl1pPr>
              <a:defRPr sz="4700">
                <a:cs typeface="Arial"/>
              </a:defRPr>
            </a:lvl1pPr>
          </a:lstStyle>
          <a:p>
            <a:pPr lvl="0"/>
            <a:r>
              <a:rPr lang="nl-NL"/>
              <a:t>Klik om stijl te bewerken</a:t>
            </a:r>
          </a:p>
        </p:txBody>
      </p:sp>
    </p:spTree>
    <p:extLst>
      <p:ext uri="{BB962C8B-B14F-4D97-AF65-F5344CB8AC3E}">
        <p14:creationId xmlns:p14="http://schemas.microsoft.com/office/powerpoint/2010/main" val="1892420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content1 content en 2x figuur">
    <p:spTree>
      <p:nvGrpSpPr>
        <p:cNvPr id="1" name=""/>
        <p:cNvGrpSpPr/>
        <p:nvPr/>
      </p:nvGrpSpPr>
      <p:grpSpPr>
        <a:xfrm>
          <a:off x="0" y="0"/>
          <a:ext cx="0" cy="0"/>
          <a:chOff x="0" y="0"/>
          <a:chExt cx="0" cy="0"/>
        </a:xfrm>
      </p:grpSpPr>
      <p:sp>
        <p:nvSpPr>
          <p:cNvPr id="2" name="Holder 2"/>
          <p:cNvSpPr txBox="1">
            <a:spLocks noGrp="1"/>
          </p:cNvSpPr>
          <p:nvPr>
            <p:ph type="title"/>
          </p:nvPr>
        </p:nvSpPr>
        <p:spPr>
          <a:xfrm>
            <a:off x="1226823" y="1266489"/>
            <a:ext cx="17610877" cy="831134"/>
          </a:xfrm>
        </p:spPr>
        <p:txBody>
          <a:bodyPr lIns="0" tIns="0" rIns="0" bIns="0"/>
          <a:lstStyle>
            <a:lvl1pPr>
              <a:defRPr sz="4700">
                <a:cs typeface="Arial"/>
              </a:defRPr>
            </a:lvl1pPr>
          </a:lstStyle>
          <a:p>
            <a:pPr lvl="0"/>
            <a:r>
              <a:rPr lang="nl-NL"/>
              <a:t>Klik om stijl te bewerken</a:t>
            </a:r>
          </a:p>
        </p:txBody>
      </p:sp>
      <p:sp>
        <p:nvSpPr>
          <p:cNvPr id="3" name="Tijdelijke aanduiding voor tekst 8"/>
          <p:cNvSpPr txBox="1">
            <a:spLocks noGrp="1"/>
          </p:cNvSpPr>
          <p:nvPr>
            <p:ph type="body" idx="4294967295"/>
          </p:nvPr>
        </p:nvSpPr>
        <p:spPr>
          <a:xfrm>
            <a:off x="1226823" y="2513191"/>
            <a:ext cx="11358027" cy="1860154"/>
          </a:xfrm>
        </p:spPr>
        <p:txBody>
          <a:bodyPr/>
          <a:lstStyle>
            <a:lvl1pPr>
              <a:defRPr/>
            </a:lvl1pPr>
          </a:lstStyle>
          <a:p>
            <a:pPr lvl="0"/>
            <a:r>
              <a:rPr lang="nl-NL"/>
              <a:t>Tekststijl van het model bewerken</a:t>
            </a:r>
          </a:p>
        </p:txBody>
      </p:sp>
      <p:sp>
        <p:nvSpPr>
          <p:cNvPr id="4" name="Tijdelijke aanduiding voor afbeelding 2"/>
          <p:cNvSpPr txBox="1">
            <a:spLocks noGrp="1"/>
          </p:cNvSpPr>
          <p:nvPr>
            <p:ph type="pic" idx="4294967295"/>
          </p:nvPr>
        </p:nvSpPr>
        <p:spPr>
          <a:xfrm>
            <a:off x="10340949" y="4986799"/>
            <a:ext cx="8508629" cy="5065958"/>
          </a:xfrm>
          <a:blipFill>
            <a:blip r:embed="rId2"/>
            <a:tile/>
          </a:blipFill>
        </p:spPr>
        <p:txBody>
          <a:bodyPr anchor="ctr" anchorCtr="1"/>
          <a:lstStyle>
            <a:lvl1pPr marL="0" indent="0" algn="ctr">
              <a:buNone/>
              <a:defRPr>
                <a:solidFill>
                  <a:srgbClr val="7F7F7F"/>
                </a:solidFill>
              </a:defRPr>
            </a:lvl1pPr>
          </a:lstStyle>
          <a:p>
            <a:pPr lvl="0"/>
            <a:r>
              <a:rPr lang="nl-NL"/>
              <a:t>Klik hier voor het plaatsen </a:t>
            </a:r>
            <a:br>
              <a:rPr lang="nl-NL"/>
            </a:br>
            <a:r>
              <a:rPr lang="nl-NL"/>
              <a:t>van een afbeelding</a:t>
            </a:r>
          </a:p>
        </p:txBody>
      </p:sp>
      <p:sp>
        <p:nvSpPr>
          <p:cNvPr id="5" name="Tijdelijke aanduiding voor afbeelding 2"/>
          <p:cNvSpPr txBox="1">
            <a:spLocks noGrp="1"/>
          </p:cNvSpPr>
          <p:nvPr>
            <p:ph type="pic" idx="4294967295"/>
          </p:nvPr>
        </p:nvSpPr>
        <p:spPr>
          <a:xfrm>
            <a:off x="1246610" y="4986799"/>
            <a:ext cx="8508629" cy="5065958"/>
          </a:xfrm>
          <a:blipFill>
            <a:blip r:embed="rId2"/>
            <a:tile/>
          </a:blipFill>
        </p:spPr>
        <p:txBody>
          <a:bodyPr anchor="ctr" anchorCtr="1"/>
          <a:lstStyle>
            <a:lvl1pPr marL="0" indent="0" algn="ctr">
              <a:buNone/>
              <a:defRPr>
                <a:solidFill>
                  <a:srgbClr val="7F7F7F"/>
                </a:solidFill>
              </a:defRPr>
            </a:lvl1pPr>
          </a:lstStyle>
          <a:p>
            <a:pPr lvl="0"/>
            <a:r>
              <a:rPr lang="nl-NL"/>
              <a:t>Klik hier voor het plaatsen </a:t>
            </a:r>
            <a:br>
              <a:rPr lang="nl-NL"/>
            </a:br>
            <a:r>
              <a:rPr lang="nl-NL"/>
              <a:t>van een afbeelding</a:t>
            </a:r>
          </a:p>
        </p:txBody>
      </p:sp>
    </p:spTree>
    <p:extLst>
      <p:ext uri="{BB962C8B-B14F-4D97-AF65-F5344CB8AC3E}">
        <p14:creationId xmlns:p14="http://schemas.microsoft.com/office/powerpoint/2010/main" val="602074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3x afbeelding met content en titel (1regel)">
    <p:spTree>
      <p:nvGrpSpPr>
        <p:cNvPr id="1" name=""/>
        <p:cNvGrpSpPr/>
        <p:nvPr/>
      </p:nvGrpSpPr>
      <p:grpSpPr>
        <a:xfrm>
          <a:off x="0" y="0"/>
          <a:ext cx="0" cy="0"/>
          <a:chOff x="0" y="0"/>
          <a:chExt cx="0" cy="0"/>
        </a:xfrm>
      </p:grpSpPr>
      <p:sp>
        <p:nvSpPr>
          <p:cNvPr id="2" name="Tijdelijke aanduiding voor tekst 8"/>
          <p:cNvSpPr txBox="1">
            <a:spLocks noGrp="1"/>
          </p:cNvSpPr>
          <p:nvPr>
            <p:ph type="body" idx="4294967295"/>
          </p:nvPr>
        </p:nvSpPr>
        <p:spPr>
          <a:xfrm>
            <a:off x="1226823" y="2513191"/>
            <a:ext cx="11358027" cy="1860154"/>
          </a:xfrm>
        </p:spPr>
        <p:txBody>
          <a:bodyPr/>
          <a:lstStyle>
            <a:lvl1pPr>
              <a:defRPr/>
            </a:lvl1pPr>
          </a:lstStyle>
          <a:p>
            <a:pPr lvl="0"/>
            <a:r>
              <a:rPr lang="nl-NL"/>
              <a:t>Tekststijl van het model bewerken</a:t>
            </a:r>
          </a:p>
        </p:txBody>
      </p:sp>
      <p:sp>
        <p:nvSpPr>
          <p:cNvPr id="3" name="Tijdelijke aanduiding voor afbeelding 2"/>
          <p:cNvSpPr txBox="1">
            <a:spLocks noGrp="1"/>
          </p:cNvSpPr>
          <p:nvPr>
            <p:ph type="pic" idx="4294967295"/>
          </p:nvPr>
        </p:nvSpPr>
        <p:spPr>
          <a:xfrm>
            <a:off x="13404052" y="5006586"/>
            <a:ext cx="5453435" cy="5046171"/>
          </a:xfrm>
          <a:blipFill>
            <a:blip r:embed="rId2"/>
            <a:tile/>
          </a:blipFill>
        </p:spPr>
        <p:txBody>
          <a:bodyPr anchor="ctr" anchorCtr="1"/>
          <a:lstStyle>
            <a:lvl1pPr marL="0" indent="0" algn="ctr">
              <a:buNone/>
              <a:defRPr>
                <a:solidFill>
                  <a:srgbClr val="7F7F7F"/>
                </a:solidFill>
              </a:defRPr>
            </a:lvl1pPr>
          </a:lstStyle>
          <a:p>
            <a:pPr lvl="0"/>
            <a:r>
              <a:rPr lang="nl-NL"/>
              <a:t>Klik hier voor het plaatsen van een afbeelding</a:t>
            </a:r>
          </a:p>
        </p:txBody>
      </p:sp>
      <p:sp>
        <p:nvSpPr>
          <p:cNvPr id="4" name="Tijdelijke aanduiding voor afbeelding 2"/>
          <p:cNvSpPr txBox="1">
            <a:spLocks noGrp="1"/>
          </p:cNvSpPr>
          <p:nvPr>
            <p:ph type="pic" idx="4294967295"/>
          </p:nvPr>
        </p:nvSpPr>
        <p:spPr>
          <a:xfrm>
            <a:off x="1246610" y="5006586"/>
            <a:ext cx="5453435" cy="5046171"/>
          </a:xfrm>
          <a:blipFill>
            <a:blip r:embed="rId2"/>
            <a:tile/>
          </a:blipFill>
        </p:spPr>
        <p:txBody>
          <a:bodyPr anchor="ctr" anchorCtr="1"/>
          <a:lstStyle>
            <a:lvl1pPr marL="0" indent="0" algn="ctr">
              <a:buNone/>
              <a:defRPr>
                <a:solidFill>
                  <a:srgbClr val="7F7F7F"/>
                </a:solidFill>
              </a:defRPr>
            </a:lvl1pPr>
          </a:lstStyle>
          <a:p>
            <a:pPr lvl="0"/>
            <a:r>
              <a:rPr lang="nl-NL"/>
              <a:t>Klik hier voor het plaatsen van een afbeelding</a:t>
            </a:r>
          </a:p>
        </p:txBody>
      </p:sp>
      <p:sp>
        <p:nvSpPr>
          <p:cNvPr id="5" name="Tijdelijke aanduiding voor afbeelding 2"/>
          <p:cNvSpPr txBox="1">
            <a:spLocks noGrp="1"/>
          </p:cNvSpPr>
          <p:nvPr>
            <p:ph type="pic" idx="4294967295"/>
          </p:nvPr>
        </p:nvSpPr>
        <p:spPr>
          <a:xfrm>
            <a:off x="7325331" y="5005032"/>
            <a:ext cx="5453435" cy="5047725"/>
          </a:xfrm>
          <a:blipFill>
            <a:blip r:embed="rId2"/>
            <a:tile/>
          </a:blipFill>
        </p:spPr>
        <p:txBody>
          <a:bodyPr anchor="ctr" anchorCtr="1"/>
          <a:lstStyle>
            <a:lvl1pPr marL="0" indent="0" algn="ctr">
              <a:buNone/>
              <a:defRPr>
                <a:solidFill>
                  <a:srgbClr val="7F7F7F"/>
                </a:solidFill>
              </a:defRPr>
            </a:lvl1pPr>
          </a:lstStyle>
          <a:p>
            <a:pPr lvl="0"/>
            <a:r>
              <a:rPr lang="nl-NL"/>
              <a:t>Klik hier voor het plaatsen van een afbeelding</a:t>
            </a:r>
          </a:p>
        </p:txBody>
      </p:sp>
      <p:sp>
        <p:nvSpPr>
          <p:cNvPr id="6" name="Holder 2"/>
          <p:cNvSpPr txBox="1">
            <a:spLocks noGrp="1"/>
          </p:cNvSpPr>
          <p:nvPr>
            <p:ph type="title"/>
          </p:nvPr>
        </p:nvSpPr>
        <p:spPr>
          <a:xfrm>
            <a:off x="1226823" y="1266489"/>
            <a:ext cx="17610877" cy="831134"/>
          </a:xfrm>
        </p:spPr>
        <p:txBody>
          <a:bodyPr lIns="0" tIns="0" rIns="0" bIns="0"/>
          <a:lstStyle>
            <a:lvl1pPr>
              <a:defRPr sz="4700">
                <a:cs typeface="Arial"/>
              </a:defRPr>
            </a:lvl1pPr>
          </a:lstStyle>
          <a:p>
            <a:pPr lvl="0"/>
            <a:r>
              <a:rPr lang="nl-NL"/>
              <a:t>Klik om stijl te bewerken</a:t>
            </a:r>
          </a:p>
        </p:txBody>
      </p:sp>
    </p:spTree>
    <p:extLst>
      <p:ext uri="{BB962C8B-B14F-4D97-AF65-F5344CB8AC3E}">
        <p14:creationId xmlns:p14="http://schemas.microsoft.com/office/powerpoint/2010/main" val="979610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 eindslide">
    <p:bg>
      <p:bgPr>
        <a:solidFill>
          <a:srgbClr val="E30613"/>
        </a:solidFill>
        <a:effectLst/>
      </p:bgPr>
    </p:bg>
    <p:spTree>
      <p:nvGrpSpPr>
        <p:cNvPr id="1" name=""/>
        <p:cNvGrpSpPr/>
        <p:nvPr/>
      </p:nvGrpSpPr>
      <p:grpSpPr>
        <a:xfrm>
          <a:off x="0" y="0"/>
          <a:ext cx="0" cy="0"/>
          <a:chOff x="0" y="0"/>
          <a:chExt cx="0" cy="0"/>
        </a:xfrm>
      </p:grpSpPr>
      <p:sp>
        <p:nvSpPr>
          <p:cNvPr id="2" name="Tijdelijke aanduiding voor tekst 4"/>
          <p:cNvSpPr txBox="1">
            <a:spLocks noGrp="1"/>
          </p:cNvSpPr>
          <p:nvPr>
            <p:ph type="body" idx="4294967295"/>
          </p:nvPr>
        </p:nvSpPr>
        <p:spPr>
          <a:xfrm>
            <a:off x="1246610" y="1246702"/>
            <a:ext cx="8805434" cy="8806056"/>
          </a:xfrm>
          <a:solidFill>
            <a:srgbClr val="FFFFFF"/>
          </a:solidFill>
        </p:spPr>
        <p:txBody>
          <a:bodyPr lIns="381003" tIns="381003" rIns="381003" bIns="381003" anchor="ctr" anchorCtr="1"/>
          <a:lstStyle>
            <a:lvl1pPr marL="0" indent="0" algn="ctr" defTabSz="1005199">
              <a:buNone/>
              <a:defRPr sz="6599">
                <a:solidFill>
                  <a:srgbClr val="E30613"/>
                </a:solidFill>
              </a:defRPr>
            </a:lvl1pPr>
          </a:lstStyle>
          <a:p>
            <a:pPr lvl="0"/>
            <a:r>
              <a:rPr lang="nl-NL"/>
              <a:t>Klik hier om een afsluittekst te plaatsen</a:t>
            </a:r>
          </a:p>
        </p:txBody>
      </p:sp>
      <p:pic>
        <p:nvPicPr>
          <p:cNvPr id="3" name="Afbeelding 2" title="Eindlogo"/>
          <p:cNvPicPr>
            <a:picLocks noChangeAspect="1"/>
          </p:cNvPicPr>
          <p:nvPr/>
        </p:nvPicPr>
        <p:blipFill>
          <a:blip r:embed="rId2"/>
          <a:stretch>
            <a:fillRect/>
          </a:stretch>
        </p:blipFill>
        <p:spPr>
          <a:xfrm>
            <a:off x="10036216" y="10057988"/>
            <a:ext cx="10067882" cy="1258571"/>
          </a:xfrm>
          <a:prstGeom prst="rect">
            <a:avLst/>
          </a:prstGeom>
          <a:noFill/>
          <a:ln cap="flat">
            <a:noFill/>
          </a:ln>
        </p:spPr>
      </p:pic>
    </p:spTree>
    <p:extLst>
      <p:ext uri="{BB962C8B-B14F-4D97-AF65-F5344CB8AC3E}">
        <p14:creationId xmlns:p14="http://schemas.microsoft.com/office/powerpoint/2010/main" val="1855412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 index slide">
    <p:spTree>
      <p:nvGrpSpPr>
        <p:cNvPr id="1" name=""/>
        <p:cNvGrpSpPr/>
        <p:nvPr/>
      </p:nvGrpSpPr>
      <p:grpSpPr>
        <a:xfrm>
          <a:off x="0" y="0"/>
          <a:ext cx="0" cy="0"/>
          <a:chOff x="0" y="0"/>
          <a:chExt cx="0" cy="0"/>
        </a:xfrm>
      </p:grpSpPr>
      <p:sp>
        <p:nvSpPr>
          <p:cNvPr id="2" name="Holder 2"/>
          <p:cNvSpPr txBox="1">
            <a:spLocks noGrp="1"/>
          </p:cNvSpPr>
          <p:nvPr>
            <p:ph type="title"/>
          </p:nvPr>
        </p:nvSpPr>
        <p:spPr>
          <a:xfrm>
            <a:off x="1246610" y="1246702"/>
            <a:ext cx="17602958" cy="841220"/>
          </a:xfrm>
          <a:prstGeom prst="rect">
            <a:avLst/>
          </a:prstGeom>
          <a:noFill/>
          <a:ln>
            <a:noFill/>
          </a:ln>
        </p:spPr>
        <p:txBody>
          <a:bodyPr vert="horz" wrap="square" lIns="0" tIns="0" rIns="0" bIns="0" anchor="t" anchorCtr="0" compatLnSpc="1">
            <a:noAutofit/>
          </a:bodyPr>
          <a:lstStyle>
            <a:lvl1pPr marL="0" marR="0" lvl="0" indent="0" fontAlgn="auto">
              <a:lnSpc>
                <a:spcPct val="100000"/>
              </a:lnSpc>
              <a:spcBef>
                <a:spcPts val="0"/>
              </a:spcBef>
              <a:spcAft>
                <a:spcPts val="0"/>
              </a:spcAft>
              <a:tabLst/>
              <a:defRPr lang="nl-NL" sz="4700" b="0" i="0" u="none" strike="noStrike" kern="0" cap="none" spc="0" baseline="0">
                <a:solidFill>
                  <a:srgbClr val="8B4FA8"/>
                </a:solidFill>
                <a:uFillTx/>
                <a:latin typeface="Arial"/>
                <a:cs typeface="Arial"/>
              </a:defRPr>
            </a:lvl1pPr>
          </a:lstStyle>
          <a:p>
            <a:pPr lvl="0"/>
            <a:r>
              <a:rPr lang="nl-NL"/>
              <a:t>Klik om stijl te bewerken</a:t>
            </a:r>
          </a:p>
        </p:txBody>
      </p:sp>
      <p:sp>
        <p:nvSpPr>
          <p:cNvPr id="3" name="Tijdelijke aanduiding voor tekst 8"/>
          <p:cNvSpPr txBox="1">
            <a:spLocks noGrp="1"/>
          </p:cNvSpPr>
          <p:nvPr>
            <p:ph type="body" sz="quarter" idx="4294967295"/>
          </p:nvPr>
        </p:nvSpPr>
        <p:spPr>
          <a:xfrm>
            <a:off x="1246610" y="2513191"/>
            <a:ext cx="17602958" cy="7519778"/>
          </a:xfrm>
          <a:prstGeom prst="rect">
            <a:avLst/>
          </a:prstGeom>
          <a:noFill/>
          <a:ln>
            <a:noFill/>
          </a:ln>
        </p:spPr>
        <p:txBody>
          <a:bodyPr vert="horz" wrap="square" lIns="0" tIns="0" rIns="0" bIns="0" anchor="t" anchorCtr="0" compatLnSpc="1">
            <a:noAutofit/>
          </a:bodyPr>
          <a:lstStyle>
            <a:lvl1pPr marL="0" marR="0" lvl="0" indent="0" fontAlgn="auto">
              <a:lnSpc>
                <a:spcPct val="100000"/>
              </a:lnSpc>
              <a:spcBef>
                <a:spcPts val="0"/>
              </a:spcBef>
              <a:spcAft>
                <a:spcPts val="0"/>
              </a:spcAft>
              <a:buNone/>
              <a:tabLst/>
              <a:defRPr lang="nl-NL" sz="4700" b="0" i="0" u="none" strike="noStrike" kern="0" cap="none" spc="0" baseline="0">
                <a:solidFill>
                  <a:srgbClr val="000000"/>
                </a:solidFill>
                <a:uFillTx/>
                <a:latin typeface="Arial"/>
                <a:ea typeface="Arial"/>
                <a:cs typeface="Arial"/>
              </a:defRPr>
            </a:lvl1pPr>
            <a:lvl2pPr marL="720666" marR="0" lvl="1" indent="-706383" fontAlgn="auto">
              <a:lnSpc>
                <a:spcPct val="100000"/>
              </a:lnSpc>
              <a:spcBef>
                <a:spcPts val="0"/>
              </a:spcBef>
              <a:spcAft>
                <a:spcPts val="0"/>
              </a:spcAft>
              <a:buSzPct val="100000"/>
              <a:buFont typeface="Arial"/>
              <a:buAutoNum type="arabicPeriod"/>
              <a:tabLst/>
              <a:defRPr lang="nl-NL" sz="4700" b="0" i="0" u="none" strike="noStrike" kern="0" cap="none" spc="0" baseline="0">
                <a:solidFill>
                  <a:srgbClr val="000000"/>
                </a:solidFill>
                <a:uFillTx/>
                <a:latin typeface="Arial"/>
                <a:ea typeface="Arial"/>
                <a:cs typeface="Arial"/>
              </a:defRPr>
            </a:lvl2pPr>
            <a:lvl3pPr marL="1473089" marR="0" lvl="2" indent="-720666" fontAlgn="auto">
              <a:lnSpc>
                <a:spcPct val="100000"/>
              </a:lnSpc>
              <a:spcBef>
                <a:spcPts val="0"/>
              </a:spcBef>
              <a:spcAft>
                <a:spcPts val="0"/>
              </a:spcAft>
              <a:buSzPct val="100000"/>
              <a:buFont typeface="Arial"/>
              <a:buAutoNum type="alphaLcPeriod"/>
              <a:tabLst/>
              <a:defRPr lang="nl-NL" sz="4700" b="0" i="0" u="none" strike="noStrike" kern="0" cap="none" spc="0" baseline="0">
                <a:solidFill>
                  <a:srgbClr val="000000"/>
                </a:solidFill>
                <a:uFillTx/>
                <a:latin typeface="Arial"/>
                <a:ea typeface="Arial"/>
                <a:cs typeface="Arial"/>
              </a:defRPr>
            </a:lvl3pPr>
            <a:lvl4pPr marL="2147724" marR="0" lvl="3" indent="-627013" fontAlgn="auto">
              <a:lnSpc>
                <a:spcPct val="100000"/>
              </a:lnSpc>
              <a:spcBef>
                <a:spcPts val="0"/>
              </a:spcBef>
              <a:spcAft>
                <a:spcPts val="0"/>
              </a:spcAft>
              <a:buSzPct val="100000"/>
              <a:buFont typeface="Arial"/>
              <a:buAutoNum type="romanLcPeriod"/>
              <a:tabLst/>
              <a:defRPr lang="nl-NL" sz="4700" b="0" i="0" u="none" strike="noStrike" kern="0" cap="none" spc="0" baseline="0">
                <a:solidFill>
                  <a:srgbClr val="000000"/>
                </a:solidFill>
                <a:uFillTx/>
                <a:latin typeface="Arial"/>
                <a:ea typeface="Arial"/>
                <a:cs typeface="Arial"/>
              </a:defRPr>
            </a:lvl4pPr>
            <a:lvl5pPr marL="2852516" marR="0" lvl="4" indent="-690509" fontAlgn="auto">
              <a:lnSpc>
                <a:spcPct val="100000"/>
              </a:lnSpc>
              <a:spcBef>
                <a:spcPts val="0"/>
              </a:spcBef>
              <a:spcAft>
                <a:spcPts val="0"/>
              </a:spcAft>
              <a:buSzPct val="100000"/>
              <a:buFont typeface=".AppleSystemUIFont"/>
              <a:buChar char="‑"/>
              <a:tabLst/>
              <a:defRPr lang="nl-NL" sz="4700" b="0" i="0" u="none" strike="noStrike" kern="0" cap="none" spc="0" baseline="0">
                <a:solidFill>
                  <a:srgbClr val="000000"/>
                </a:solidFill>
                <a:uFillTx/>
                <a:latin typeface="Arial"/>
                <a:ea typeface="Arial"/>
                <a:cs typeface="Arial"/>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3404135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3 schutblad kader links">
    <p:bg>
      <p:bgPr>
        <a:blipFill>
          <a:blip r:embed="rId2"/>
          <a:stretch>
            <a:fillRect/>
          </a:stretch>
        </a:blipFill>
        <a:effectLst/>
      </p:bgPr>
    </p:bg>
    <p:spTree>
      <p:nvGrpSpPr>
        <p:cNvPr id="1" name=""/>
        <p:cNvGrpSpPr/>
        <p:nvPr/>
      </p:nvGrpSpPr>
      <p:grpSpPr>
        <a:xfrm>
          <a:off x="0" y="0"/>
          <a:ext cx="0" cy="0"/>
          <a:chOff x="0" y="0"/>
          <a:chExt cx="0" cy="0"/>
        </a:xfrm>
      </p:grpSpPr>
      <p:sp>
        <p:nvSpPr>
          <p:cNvPr id="2" name="Rechthoek 8"/>
          <p:cNvSpPr/>
          <p:nvPr/>
        </p:nvSpPr>
        <p:spPr>
          <a:xfrm>
            <a:off x="1245595" y="1245595"/>
            <a:ext cx="5032802" cy="503280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Arial"/>
            </a:endParaRPr>
          </a:p>
        </p:txBody>
      </p:sp>
      <p:sp>
        <p:nvSpPr>
          <p:cNvPr id="3" name="Titel 38"/>
          <p:cNvSpPr txBox="1">
            <a:spLocks noGrp="1"/>
          </p:cNvSpPr>
          <p:nvPr>
            <p:ph type="title"/>
          </p:nvPr>
        </p:nvSpPr>
        <p:spPr>
          <a:xfrm>
            <a:off x="1246610" y="1246702"/>
            <a:ext cx="5032839" cy="5033205"/>
          </a:xfrm>
        </p:spPr>
        <p:txBody>
          <a:bodyPr lIns="381003" tIns="1367997" rIns="381003" bIns="381003"/>
          <a:lstStyle>
            <a:lvl1pPr>
              <a:defRPr sz="5277">
                <a:ea typeface="Arial"/>
                <a:cs typeface="Arial"/>
              </a:defRPr>
            </a:lvl1pPr>
          </a:lstStyle>
          <a:p>
            <a:pPr lvl="0"/>
            <a:r>
              <a:rPr lang="nl-NL"/>
              <a:t>Klik om stijl te bewerken</a:t>
            </a:r>
          </a:p>
        </p:txBody>
      </p:sp>
      <p:sp>
        <p:nvSpPr>
          <p:cNvPr id="4" name="Rechthoek 123"/>
          <p:cNvSpPr/>
          <p:nvPr/>
        </p:nvSpPr>
        <p:spPr>
          <a:xfrm>
            <a:off x="1240246" y="10060146"/>
            <a:ext cx="5011195" cy="1249198"/>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Arial"/>
            </a:endParaRPr>
          </a:p>
        </p:txBody>
      </p:sp>
      <p:pic>
        <p:nvPicPr>
          <p:cNvPr id="5" name="Afbeelding 4" title="Logo1"/>
          <p:cNvPicPr>
            <a:picLocks noChangeAspect="1"/>
          </p:cNvPicPr>
          <p:nvPr/>
        </p:nvPicPr>
        <p:blipFill>
          <a:blip r:embed="rId3"/>
          <a:stretch>
            <a:fillRect/>
          </a:stretch>
        </p:blipFill>
        <p:spPr>
          <a:xfrm>
            <a:off x="1226823" y="1266489"/>
            <a:ext cx="5051575" cy="1435854"/>
          </a:xfrm>
          <a:prstGeom prst="rect">
            <a:avLst/>
          </a:prstGeom>
          <a:noFill/>
          <a:ln cap="flat">
            <a:noFill/>
          </a:ln>
        </p:spPr>
      </p:pic>
      <p:pic>
        <p:nvPicPr>
          <p:cNvPr id="6" name="Afbeelding 10" title="Schutblad"/>
          <p:cNvPicPr>
            <a:picLocks noChangeAspect="1"/>
          </p:cNvPicPr>
          <p:nvPr/>
        </p:nvPicPr>
        <p:blipFill>
          <a:blip r:embed="rId4"/>
          <a:stretch>
            <a:fillRect/>
          </a:stretch>
        </p:blipFill>
        <p:spPr>
          <a:xfrm>
            <a:off x="1239706" y="10061655"/>
            <a:ext cx="5011734" cy="1247689"/>
          </a:xfrm>
          <a:prstGeom prst="rect">
            <a:avLst/>
          </a:prstGeom>
          <a:noFill/>
          <a:ln cap="flat">
            <a:noFill/>
          </a:ln>
        </p:spPr>
      </p:pic>
    </p:spTree>
    <p:extLst>
      <p:ext uri="{BB962C8B-B14F-4D97-AF65-F5344CB8AC3E}">
        <p14:creationId xmlns:p14="http://schemas.microsoft.com/office/powerpoint/2010/main" val="244891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 content 1 kolom met titel (1 regel)">
    <p:spTree>
      <p:nvGrpSpPr>
        <p:cNvPr id="1" name=""/>
        <p:cNvGrpSpPr/>
        <p:nvPr/>
      </p:nvGrpSpPr>
      <p:grpSpPr>
        <a:xfrm>
          <a:off x="0" y="0"/>
          <a:ext cx="0" cy="0"/>
          <a:chOff x="0" y="0"/>
          <a:chExt cx="0" cy="0"/>
        </a:xfrm>
      </p:grpSpPr>
      <p:sp>
        <p:nvSpPr>
          <p:cNvPr id="2" name="Holder 2"/>
          <p:cNvSpPr txBox="1">
            <a:spLocks noGrp="1"/>
          </p:cNvSpPr>
          <p:nvPr>
            <p:ph type="title"/>
          </p:nvPr>
        </p:nvSpPr>
        <p:spPr>
          <a:xfrm>
            <a:off x="1246610" y="1246702"/>
            <a:ext cx="17602958" cy="831134"/>
          </a:xfrm>
        </p:spPr>
        <p:txBody>
          <a:bodyPr lIns="0" tIns="0" rIns="0" bIns="0"/>
          <a:lstStyle>
            <a:lvl1pPr>
              <a:defRPr sz="4700">
                <a:cs typeface="Arial"/>
              </a:defRPr>
            </a:lvl1pPr>
          </a:lstStyle>
          <a:p>
            <a:pPr lvl="0"/>
            <a:r>
              <a:rPr lang="nl-NL"/>
              <a:t>Klik hier om een titel te maken (1 regel)</a:t>
            </a:r>
          </a:p>
        </p:txBody>
      </p:sp>
      <p:sp>
        <p:nvSpPr>
          <p:cNvPr id="3" name="Tijdelijke aanduiding voor tekst 8"/>
          <p:cNvSpPr txBox="1">
            <a:spLocks noGrp="1"/>
          </p:cNvSpPr>
          <p:nvPr>
            <p:ph type="body" idx="4294967295"/>
          </p:nvPr>
        </p:nvSpPr>
        <p:spPr/>
        <p:txBody>
          <a:bodyPr/>
          <a:lstStyle>
            <a:lvl1pPr marL="0" indent="0">
              <a:buNone/>
              <a:defRPr/>
            </a:lvl1pPr>
            <a:lvl2pPr>
              <a:defRPr/>
            </a:lvl2pPr>
            <a:lvl3pPr indent="-485738">
              <a:defRPr/>
            </a:lvl3pPr>
            <a:lvl4pPr marL="1614364" indent="-501612">
              <a:defRPr/>
            </a:lvl4pPr>
            <a:lvl5pPr marL="2225503" indent="-579391">
              <a:buFont typeface=".AppleSystemUIFont"/>
              <a:buChar cha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91192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 content met titel (meerdere regels)">
    <p:spTree>
      <p:nvGrpSpPr>
        <p:cNvPr id="1" name=""/>
        <p:cNvGrpSpPr/>
        <p:nvPr/>
      </p:nvGrpSpPr>
      <p:grpSpPr>
        <a:xfrm>
          <a:off x="0" y="0"/>
          <a:ext cx="0" cy="0"/>
          <a:chOff x="0" y="0"/>
          <a:chExt cx="0" cy="0"/>
        </a:xfrm>
      </p:grpSpPr>
      <p:sp>
        <p:nvSpPr>
          <p:cNvPr id="2" name="Tijdelijke aanduiding voor tekst 8"/>
          <p:cNvSpPr txBox="1">
            <a:spLocks noGrp="1"/>
          </p:cNvSpPr>
          <p:nvPr>
            <p:ph type="body" idx="4294967295"/>
          </p:nvPr>
        </p:nvSpPr>
        <p:spPr>
          <a:xfrm>
            <a:off x="1246610" y="3759884"/>
            <a:ext cx="11318452" cy="5857509"/>
          </a:xfrm>
        </p:spPr>
        <p:txBody>
          <a:bodyPr/>
          <a:lstStyle>
            <a:lvl1pPr marL="0" indent="0">
              <a:buNone/>
              <a:defRPr/>
            </a:lvl1pPr>
            <a:lvl2pPr>
              <a:defRPr/>
            </a:lvl2pPr>
            <a:lvl3pPr indent="-485738">
              <a:defRPr/>
            </a:lvl3pPr>
            <a:lvl4pPr marL="1614364" indent="-501612">
              <a:defRPr/>
            </a:lvl4pPr>
            <a:lvl5pPr marL="2225503" indent="-579391">
              <a:buFont typeface=".AppleSystemUIFont"/>
              <a:buChar cha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3" name="Holder 2"/>
          <p:cNvSpPr txBox="1">
            <a:spLocks noGrp="1"/>
          </p:cNvSpPr>
          <p:nvPr>
            <p:ph type="title"/>
          </p:nvPr>
        </p:nvSpPr>
        <p:spPr>
          <a:xfrm>
            <a:off x="1246610" y="1246702"/>
            <a:ext cx="17602958" cy="1860154"/>
          </a:xfrm>
        </p:spPr>
        <p:txBody>
          <a:bodyPr lIns="0" tIns="0" rIns="0" bIns="0"/>
          <a:lstStyle>
            <a:lvl1pPr>
              <a:defRPr sz="4700">
                <a:cs typeface="Arial"/>
              </a:defRPr>
            </a:lvl1pPr>
          </a:lstStyle>
          <a:p>
            <a:pPr lvl="0"/>
            <a:r>
              <a:rPr lang="nl-NL"/>
              <a:t>Klik hier om een wat langere titel te maken die over meerdere </a:t>
            </a:r>
            <a:br>
              <a:rPr lang="nl-NL"/>
            </a:br>
            <a:r>
              <a:rPr lang="nl-NL"/>
              <a:t>regels valt.</a:t>
            </a:r>
          </a:p>
        </p:txBody>
      </p:sp>
    </p:spTree>
    <p:extLst>
      <p:ext uri="{BB962C8B-B14F-4D97-AF65-F5344CB8AC3E}">
        <p14:creationId xmlns:p14="http://schemas.microsoft.com/office/powerpoint/2010/main" val="101660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content met titel en kleurkaders">
    <p:spTree>
      <p:nvGrpSpPr>
        <p:cNvPr id="1" name=""/>
        <p:cNvGrpSpPr/>
        <p:nvPr/>
      </p:nvGrpSpPr>
      <p:grpSpPr>
        <a:xfrm>
          <a:off x="0" y="0"/>
          <a:ext cx="0" cy="0"/>
          <a:chOff x="0" y="0"/>
          <a:chExt cx="0" cy="0"/>
        </a:xfrm>
      </p:grpSpPr>
      <p:sp>
        <p:nvSpPr>
          <p:cNvPr id="2" name="Holder 2"/>
          <p:cNvSpPr txBox="1">
            <a:spLocks noGrp="1"/>
          </p:cNvSpPr>
          <p:nvPr>
            <p:ph type="title"/>
          </p:nvPr>
        </p:nvSpPr>
        <p:spPr>
          <a:xfrm>
            <a:off x="1246610" y="1246702"/>
            <a:ext cx="17602958" cy="831134"/>
          </a:xfrm>
        </p:spPr>
        <p:txBody>
          <a:bodyPr lIns="0" tIns="0" rIns="0" bIns="0"/>
          <a:lstStyle>
            <a:lvl1pPr>
              <a:defRPr sz="4700">
                <a:cs typeface="Arial"/>
              </a:defRPr>
            </a:lvl1pPr>
          </a:lstStyle>
          <a:p>
            <a:pPr lvl="0"/>
            <a:r>
              <a:rPr lang="nl-NL"/>
              <a:t>Klik hier om een titel te maken (1 regel)</a:t>
            </a:r>
          </a:p>
        </p:txBody>
      </p:sp>
      <p:sp>
        <p:nvSpPr>
          <p:cNvPr id="3" name="Tijdelijke aanduiding voor tekst 8"/>
          <p:cNvSpPr txBox="1">
            <a:spLocks noGrp="1"/>
          </p:cNvSpPr>
          <p:nvPr>
            <p:ph type="body" idx="4294967295"/>
          </p:nvPr>
        </p:nvSpPr>
        <p:spPr>
          <a:xfrm>
            <a:off x="1246610" y="2514517"/>
            <a:ext cx="8825221" cy="3126644"/>
          </a:xfrm>
        </p:spPr>
        <p:txBody>
          <a:bodyPr/>
          <a:lstStyle>
            <a:lvl1pPr marL="0" indent="0">
              <a:buNone/>
              <a:defRPr/>
            </a:lvl1pPr>
            <a:lvl2pPr>
              <a:defRPr/>
            </a:lvl2pPr>
            <a:lvl3pPr indent="-485738">
              <a:defRPr/>
            </a:lvl3pPr>
            <a:lvl4pPr marL="1614364" indent="-501612">
              <a:defRPr/>
            </a:lvl4pPr>
            <a:lvl5pPr marL="2225503" indent="-579391">
              <a:buFont typeface=".AppleSystemUIFont"/>
              <a:buChar cha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2"/>
          <p:cNvSpPr txBox="1">
            <a:spLocks noGrp="1"/>
          </p:cNvSpPr>
          <p:nvPr>
            <p:ph type="body" idx="4294967295"/>
          </p:nvPr>
        </p:nvSpPr>
        <p:spPr>
          <a:xfrm>
            <a:off x="1246610" y="6242736"/>
            <a:ext cx="3797439" cy="3799469"/>
          </a:xfrm>
          <a:solidFill>
            <a:srgbClr val="E30613"/>
          </a:solidFill>
        </p:spPr>
        <p:txBody>
          <a:bodyPr lIns="381003" tIns="381003" rIns="381003" bIns="381003"/>
          <a:lstStyle>
            <a:lvl1pPr marL="0" indent="0">
              <a:buNone/>
              <a:defRPr sz="3298">
                <a:solidFill>
                  <a:srgbClr val="FFFFFF"/>
                </a:solidFill>
              </a:defRPr>
            </a:lvl1pPr>
          </a:lstStyle>
          <a:p>
            <a:pPr lvl="0"/>
            <a:r>
              <a:rPr lang="nl-NL"/>
              <a:t>Hier kan kadertekst komen</a:t>
            </a:r>
          </a:p>
        </p:txBody>
      </p:sp>
      <p:sp>
        <p:nvSpPr>
          <p:cNvPr id="5" name="Tijdelijke aanduiding voor tekst 4"/>
          <p:cNvSpPr txBox="1">
            <a:spLocks noGrp="1"/>
          </p:cNvSpPr>
          <p:nvPr>
            <p:ph type="body" idx="4294967295"/>
          </p:nvPr>
        </p:nvSpPr>
        <p:spPr>
          <a:xfrm>
            <a:off x="11318589" y="2514517"/>
            <a:ext cx="7527167" cy="7527697"/>
          </a:xfrm>
          <a:solidFill>
            <a:srgbClr val="8B4FA8"/>
          </a:solidFill>
        </p:spPr>
        <p:txBody>
          <a:bodyPr lIns="381003" tIns="381003" rIns="381003" bIns="381003">
            <a:noAutofit/>
          </a:bodyPr>
          <a:lstStyle>
            <a:lvl1pPr marL="0" indent="0">
              <a:buNone/>
              <a:defRPr sz="4705">
                <a:solidFill>
                  <a:srgbClr val="FFFFFF"/>
                </a:solidFill>
              </a:defRPr>
            </a:lvl1pPr>
          </a:lstStyle>
          <a:p>
            <a:pPr lvl="0"/>
            <a:r>
              <a:rPr lang="nl-NL"/>
              <a:t>Hier kan kadertekst komen</a:t>
            </a:r>
          </a:p>
        </p:txBody>
      </p:sp>
    </p:spTree>
    <p:extLst>
      <p:ext uri="{BB962C8B-B14F-4D97-AF65-F5344CB8AC3E}">
        <p14:creationId xmlns:p14="http://schemas.microsoft.com/office/powerpoint/2010/main" val="2676271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 content met afbeelding rechts">
    <p:spTree>
      <p:nvGrpSpPr>
        <p:cNvPr id="1" name=""/>
        <p:cNvGrpSpPr/>
        <p:nvPr/>
      </p:nvGrpSpPr>
      <p:grpSpPr>
        <a:xfrm>
          <a:off x="0" y="0"/>
          <a:ext cx="0" cy="0"/>
          <a:chOff x="0" y="0"/>
          <a:chExt cx="0" cy="0"/>
        </a:xfrm>
      </p:grpSpPr>
      <p:sp>
        <p:nvSpPr>
          <p:cNvPr id="2" name="Holder 2"/>
          <p:cNvSpPr txBox="1">
            <a:spLocks noGrp="1"/>
          </p:cNvSpPr>
          <p:nvPr>
            <p:ph type="title"/>
          </p:nvPr>
        </p:nvSpPr>
        <p:spPr>
          <a:xfrm>
            <a:off x="1246610" y="1246702"/>
            <a:ext cx="17602958" cy="831134"/>
          </a:xfrm>
        </p:spPr>
        <p:txBody>
          <a:bodyPr lIns="0" tIns="0" rIns="0" bIns="0"/>
          <a:lstStyle>
            <a:lvl1pPr>
              <a:defRPr sz="4700">
                <a:cs typeface="Arial"/>
              </a:defRPr>
            </a:lvl1pPr>
          </a:lstStyle>
          <a:p>
            <a:pPr lvl="0"/>
            <a:r>
              <a:rPr lang="nl-NL"/>
              <a:t>Klik om stijl te bewerken</a:t>
            </a:r>
          </a:p>
        </p:txBody>
      </p:sp>
      <p:sp>
        <p:nvSpPr>
          <p:cNvPr id="3" name="Tijdelijke aanduiding voor tekst 8"/>
          <p:cNvSpPr txBox="1">
            <a:spLocks noGrp="1"/>
          </p:cNvSpPr>
          <p:nvPr>
            <p:ph type="body" idx="4294967295"/>
          </p:nvPr>
        </p:nvSpPr>
        <p:spPr>
          <a:xfrm>
            <a:off x="1246610" y="2513191"/>
            <a:ext cx="8825221" cy="7527697"/>
          </a:xfrm>
        </p:spPr>
        <p:txBody>
          <a:bodyPr rIns="107999"/>
          <a:lstStyle>
            <a:lvl1pPr marL="457163" indent="-457163">
              <a:defRPr/>
            </a:lvl1pPr>
            <a:lvl2pPr marL="2514600" lvl="2" indent="-228600" algn="l">
              <a:lnSpc>
                <a:spcPct val="90000"/>
              </a:lnSpc>
              <a:spcBef>
                <a:spcPts val="500"/>
              </a:spcBef>
              <a:buFont typeface="Arial" pitchFamily="34"/>
              <a:defRPr sz="1800" kern="1200">
                <a:latin typeface="Calibri"/>
              </a:defRPr>
            </a:lvl2pPr>
            <a:lvl3pPr marL="2514600" lvl="3" indent="-228600" algn="l">
              <a:lnSpc>
                <a:spcPct val="90000"/>
              </a:lnSpc>
              <a:spcBef>
                <a:spcPts val="500"/>
              </a:spcBef>
              <a:buFont typeface="Arial" pitchFamily="34"/>
              <a:defRPr sz="1800" kern="1200">
                <a:latin typeface="Calibri"/>
              </a:defRPr>
            </a:lvl3pPr>
            <a:lvl4pPr marL="2514600" lvl="4" indent="-228600" algn="l">
              <a:lnSpc>
                <a:spcPct val="90000"/>
              </a:lnSpc>
              <a:spcBef>
                <a:spcPts val="500"/>
              </a:spcBef>
              <a:buFont typeface="Arial" pitchFamily="34"/>
              <a:defRPr sz="1800" kern="1200">
                <a:latin typeface="Calibri"/>
              </a:defRPr>
            </a:lvl4pPr>
            <a:lvl5pPr marL="2514600" lvl="5" indent="-228600" algn="l">
              <a:lnSpc>
                <a:spcPct val="90000"/>
              </a:lnSpc>
              <a:spcBef>
                <a:spcPts val="500"/>
              </a:spcBef>
              <a:buFont typeface="Arial" pitchFamily="34"/>
              <a:defRPr sz="1800" kern="1200">
                <a:latin typeface="Calibri"/>
              </a:defRPr>
            </a:lvl5pPr>
          </a:lstStyle>
          <a:p>
            <a:pPr lvl="0"/>
            <a:r>
              <a:rPr lang="nl-NL"/>
              <a:t>Klik om de tekststijl van het model te bewerken</a:t>
            </a:r>
          </a:p>
          <a:p>
            <a:pPr lvl="2"/>
            <a:r>
              <a:rPr lang="nl-NL"/>
              <a:t>Tweede niveau</a:t>
            </a:r>
          </a:p>
          <a:p>
            <a:pPr lvl="3"/>
            <a:r>
              <a:rPr lang="nl-NL"/>
              <a:t>Derde niveau</a:t>
            </a:r>
          </a:p>
          <a:p>
            <a:pPr lvl="4"/>
            <a:r>
              <a:rPr lang="nl-NL"/>
              <a:t>Vierde niveau</a:t>
            </a:r>
          </a:p>
          <a:p>
            <a:pPr lvl="5"/>
            <a:r>
              <a:rPr lang="nl-NL"/>
              <a:t>Vijfde niveau</a:t>
            </a:r>
          </a:p>
        </p:txBody>
      </p:sp>
      <p:sp>
        <p:nvSpPr>
          <p:cNvPr id="4" name="Tijdelijke aanduiding voor afbeelding 2"/>
          <p:cNvSpPr txBox="1">
            <a:spLocks noGrp="1"/>
          </p:cNvSpPr>
          <p:nvPr>
            <p:ph type="pic" idx="4294967295"/>
          </p:nvPr>
        </p:nvSpPr>
        <p:spPr>
          <a:xfrm>
            <a:off x="11326361" y="2564635"/>
            <a:ext cx="7527167" cy="7527697"/>
          </a:xfrm>
          <a:blipFill>
            <a:blip r:embed="rId2"/>
            <a:tile/>
          </a:blipFill>
        </p:spPr>
        <p:txBody>
          <a:bodyPr anchor="ctr" anchorCtr="1"/>
          <a:lstStyle>
            <a:lvl1pPr marL="0" indent="0" algn="ctr">
              <a:buNone/>
              <a:defRPr>
                <a:solidFill>
                  <a:srgbClr val="7F7F7F"/>
                </a:solidFill>
              </a:defRPr>
            </a:lvl1pPr>
          </a:lstStyle>
          <a:p>
            <a:pPr lvl="0"/>
            <a:r>
              <a:rPr lang="nl-NL"/>
              <a:t>Klik hier voor het plaatsen </a:t>
            </a:r>
            <a:br>
              <a:rPr lang="nl-NL"/>
            </a:br>
            <a:r>
              <a:rPr lang="nl-NL"/>
              <a:t>van een afbeelding</a:t>
            </a:r>
          </a:p>
        </p:txBody>
      </p:sp>
    </p:spTree>
    <p:extLst>
      <p:ext uri="{BB962C8B-B14F-4D97-AF65-F5344CB8AC3E}">
        <p14:creationId xmlns:p14="http://schemas.microsoft.com/office/powerpoint/2010/main" val="764087540"/>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1x figuur met titel (1regel)">
    <p:spTree>
      <p:nvGrpSpPr>
        <p:cNvPr id="1" name=""/>
        <p:cNvGrpSpPr/>
        <p:nvPr/>
      </p:nvGrpSpPr>
      <p:grpSpPr>
        <a:xfrm>
          <a:off x="0" y="0"/>
          <a:ext cx="0" cy="0"/>
          <a:chOff x="0" y="0"/>
          <a:chExt cx="0" cy="0"/>
        </a:xfrm>
      </p:grpSpPr>
      <p:sp>
        <p:nvSpPr>
          <p:cNvPr id="2" name="Holder 2"/>
          <p:cNvSpPr txBox="1">
            <a:spLocks noGrp="1"/>
          </p:cNvSpPr>
          <p:nvPr>
            <p:ph type="title"/>
          </p:nvPr>
        </p:nvSpPr>
        <p:spPr>
          <a:xfrm>
            <a:off x="1246610" y="1246702"/>
            <a:ext cx="17602958" cy="831134"/>
          </a:xfrm>
        </p:spPr>
        <p:txBody>
          <a:bodyPr lIns="0" tIns="0" rIns="0" bIns="0"/>
          <a:lstStyle>
            <a:lvl1pPr>
              <a:defRPr sz="4700">
                <a:cs typeface="Arial"/>
              </a:defRPr>
            </a:lvl1pPr>
          </a:lstStyle>
          <a:p>
            <a:pPr lvl="0"/>
            <a:r>
              <a:rPr lang="nl-NL"/>
              <a:t>Klik om stijl te bewerken</a:t>
            </a:r>
          </a:p>
        </p:txBody>
      </p:sp>
      <p:sp>
        <p:nvSpPr>
          <p:cNvPr id="3" name="Tijdelijke aanduiding voor inhoud 2"/>
          <p:cNvSpPr txBox="1">
            <a:spLocks noGrp="1"/>
          </p:cNvSpPr>
          <p:nvPr>
            <p:ph idx="4294967295"/>
          </p:nvPr>
        </p:nvSpPr>
        <p:spPr>
          <a:xfrm>
            <a:off x="1246610" y="2525060"/>
            <a:ext cx="17602958" cy="7527697"/>
          </a:xfrm>
          <a:blipFill>
            <a:blip r:embed="rId2"/>
            <a:tile/>
          </a:blipFill>
        </p:spPr>
        <p:txBody>
          <a:bodyPr anchor="ctr" anchorCtr="1"/>
          <a:lstStyle>
            <a:lvl1pPr marL="0" indent="0" algn="ctr">
              <a:buNone/>
              <a:defRPr sz="3298">
                <a:solidFill>
                  <a:srgbClr val="7F7F7F"/>
                </a:solidFill>
                <a:latin typeface="Arial" pitchFamily="34"/>
                <a:cs typeface="Arial" pitchFamily="34"/>
              </a:defRPr>
            </a:lvl1pPr>
          </a:lstStyle>
          <a:p>
            <a:pPr lvl="0"/>
            <a:r>
              <a:rPr lang="nl-NL"/>
              <a:t>Klik hier voor het plaatsen van een figuur, afbeelding, tabel, etc…</a:t>
            </a:r>
          </a:p>
        </p:txBody>
      </p:sp>
    </p:spTree>
    <p:extLst>
      <p:ext uri="{BB962C8B-B14F-4D97-AF65-F5344CB8AC3E}">
        <p14:creationId xmlns:p14="http://schemas.microsoft.com/office/powerpoint/2010/main" val="2848790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1x afbeelding met titel (1regel)">
    <p:spTree>
      <p:nvGrpSpPr>
        <p:cNvPr id="1" name=""/>
        <p:cNvGrpSpPr/>
        <p:nvPr/>
      </p:nvGrpSpPr>
      <p:grpSpPr>
        <a:xfrm>
          <a:off x="0" y="0"/>
          <a:ext cx="0" cy="0"/>
          <a:chOff x="0" y="0"/>
          <a:chExt cx="0" cy="0"/>
        </a:xfrm>
      </p:grpSpPr>
      <p:sp>
        <p:nvSpPr>
          <p:cNvPr id="2" name="Holder 2"/>
          <p:cNvSpPr txBox="1">
            <a:spLocks noGrp="1"/>
          </p:cNvSpPr>
          <p:nvPr>
            <p:ph type="title"/>
          </p:nvPr>
        </p:nvSpPr>
        <p:spPr>
          <a:xfrm>
            <a:off x="1246610" y="1246702"/>
            <a:ext cx="17602958" cy="831134"/>
          </a:xfrm>
        </p:spPr>
        <p:txBody>
          <a:bodyPr lIns="0" tIns="0" rIns="0" bIns="0"/>
          <a:lstStyle>
            <a:lvl1pPr>
              <a:defRPr sz="4700">
                <a:cs typeface="Arial"/>
              </a:defRPr>
            </a:lvl1pPr>
          </a:lstStyle>
          <a:p>
            <a:pPr lvl="0"/>
            <a:r>
              <a:rPr lang="nl-NL"/>
              <a:t>Klik om stijl te bewerken</a:t>
            </a:r>
          </a:p>
        </p:txBody>
      </p:sp>
      <p:sp>
        <p:nvSpPr>
          <p:cNvPr id="3" name="Tijdelijke aanduiding voor afbeelding 2"/>
          <p:cNvSpPr txBox="1">
            <a:spLocks noGrp="1"/>
          </p:cNvSpPr>
          <p:nvPr>
            <p:ph type="pic" idx="4294967295"/>
          </p:nvPr>
        </p:nvSpPr>
        <p:spPr>
          <a:xfrm>
            <a:off x="1246610" y="2525060"/>
            <a:ext cx="17602958" cy="7527697"/>
          </a:xfrm>
          <a:blipFill>
            <a:blip r:embed="rId2"/>
            <a:tile/>
          </a:blipFill>
        </p:spPr>
        <p:txBody>
          <a:bodyPr anchor="ctr" anchorCtr="1"/>
          <a:lstStyle>
            <a:lvl1pPr marL="0" indent="0" algn="ctr">
              <a:buNone/>
              <a:defRPr>
                <a:solidFill>
                  <a:srgbClr val="7F7F7F"/>
                </a:solidFill>
              </a:defRPr>
            </a:lvl1pPr>
          </a:lstStyle>
          <a:p>
            <a:pPr lvl="0"/>
            <a:r>
              <a:rPr lang="nl-NL"/>
              <a:t>Klik hier voor het plaatsen van een afbeelding</a:t>
            </a:r>
          </a:p>
        </p:txBody>
      </p:sp>
    </p:spTree>
    <p:extLst>
      <p:ext uri="{BB962C8B-B14F-4D97-AF65-F5344CB8AC3E}">
        <p14:creationId xmlns:p14="http://schemas.microsoft.com/office/powerpoint/2010/main" val="723783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1x afbeelding">
    <p:spTree>
      <p:nvGrpSpPr>
        <p:cNvPr id="1" name=""/>
        <p:cNvGrpSpPr/>
        <p:nvPr/>
      </p:nvGrpSpPr>
      <p:grpSpPr>
        <a:xfrm>
          <a:off x="0" y="0"/>
          <a:ext cx="0" cy="0"/>
          <a:chOff x="0" y="0"/>
          <a:chExt cx="0" cy="0"/>
        </a:xfrm>
      </p:grpSpPr>
      <p:sp>
        <p:nvSpPr>
          <p:cNvPr id="2" name="Tijdelijke aanduiding voor afbeelding 2"/>
          <p:cNvSpPr txBox="1">
            <a:spLocks noGrp="1"/>
          </p:cNvSpPr>
          <p:nvPr>
            <p:ph type="pic" idx="4294967295"/>
          </p:nvPr>
        </p:nvSpPr>
        <p:spPr>
          <a:xfrm>
            <a:off x="1246610" y="1246702"/>
            <a:ext cx="17602958" cy="8806056"/>
          </a:xfrm>
          <a:blipFill>
            <a:blip r:embed="rId2"/>
            <a:tile/>
          </a:blipFill>
        </p:spPr>
        <p:txBody>
          <a:bodyPr anchor="ctr" anchorCtr="1"/>
          <a:lstStyle>
            <a:lvl1pPr marL="0" indent="0" algn="ctr">
              <a:buNone/>
              <a:defRPr>
                <a:solidFill>
                  <a:srgbClr val="7F7F7F"/>
                </a:solidFill>
              </a:defRPr>
            </a:lvl1pPr>
          </a:lstStyle>
          <a:p>
            <a:pPr lvl="0"/>
            <a:r>
              <a:rPr lang="nl-NL"/>
              <a:t>Klik hier voor het plaatsen van een afbeelding</a:t>
            </a:r>
          </a:p>
        </p:txBody>
      </p:sp>
    </p:spTree>
    <p:extLst>
      <p:ext uri="{BB962C8B-B14F-4D97-AF65-F5344CB8AC3E}">
        <p14:creationId xmlns:p14="http://schemas.microsoft.com/office/powerpoint/2010/main" val="4193936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jdelijke aanduiding voor tekst 1"/>
          <p:cNvSpPr txBox="1">
            <a:spLocks noGrp="1"/>
          </p:cNvSpPr>
          <p:nvPr>
            <p:ph type="body" idx="1"/>
          </p:nvPr>
        </p:nvSpPr>
        <p:spPr>
          <a:xfrm>
            <a:off x="1246610" y="2513191"/>
            <a:ext cx="11358027" cy="7527697"/>
          </a:xfrm>
          <a:prstGeom prst="rect">
            <a:avLst/>
          </a:prstGeom>
          <a:noFill/>
          <a:ln>
            <a:noFill/>
          </a:ln>
        </p:spPr>
        <p:txBody>
          <a:bodyPr vert="horz" wrap="square" lIns="0" tIns="0" rIns="0" bIns="0" anchor="t" anchorCtr="0" compatLnSpc="1">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 name="Tijdelijke aanduiding voor titel 2"/>
          <p:cNvSpPr txBox="1">
            <a:spLocks noGrp="1"/>
          </p:cNvSpPr>
          <p:nvPr>
            <p:ph type="title"/>
          </p:nvPr>
        </p:nvSpPr>
        <p:spPr>
          <a:xfrm>
            <a:off x="1246610" y="1246702"/>
            <a:ext cx="17595049" cy="831134"/>
          </a:xfrm>
          <a:prstGeom prst="rect">
            <a:avLst/>
          </a:prstGeom>
          <a:noFill/>
          <a:ln>
            <a:noFill/>
          </a:ln>
        </p:spPr>
        <p:txBody>
          <a:bodyPr vert="horz" wrap="square" lIns="91440" tIns="45720" rIns="91440" bIns="45720" anchor="t" anchorCtr="0" compatLnSpc="1">
            <a:noAutofit/>
          </a:bodyPr>
          <a:lstStyle/>
          <a:p>
            <a:pPr lvl="0"/>
            <a:r>
              <a:rPr lang="nl-NL"/>
              <a:t>Klik om de stijl te bewerken</a:t>
            </a:r>
          </a:p>
        </p:txBody>
      </p:sp>
      <p:pic>
        <p:nvPicPr>
          <p:cNvPr id="4" name="Afbeelding 6" title="Logo1"/>
          <p:cNvPicPr>
            <a:picLocks noChangeAspect="1"/>
          </p:cNvPicPr>
          <p:nvPr/>
        </p:nvPicPr>
        <p:blipFill>
          <a:blip r:embed="rId17"/>
          <a:stretch>
            <a:fillRect/>
          </a:stretch>
        </p:blipFill>
        <p:spPr>
          <a:xfrm>
            <a:off x="12565063" y="0"/>
            <a:ext cx="7538094" cy="1256440"/>
          </a:xfrm>
          <a:prstGeom prst="rect">
            <a:avLst/>
          </a:prstGeom>
          <a:noFill/>
          <a:ln cap="flat">
            <a:noFill/>
          </a:ln>
        </p:spPr>
      </p:pic>
      <p:pic>
        <p:nvPicPr>
          <p:cNvPr id="5" name="Afbeelding 10" title="Bedrijfstak"/>
          <p:cNvPicPr>
            <a:picLocks noChangeAspect="1"/>
          </p:cNvPicPr>
          <p:nvPr/>
        </p:nvPicPr>
        <p:blipFill>
          <a:blip r:embed="rId18"/>
          <a:stretch>
            <a:fillRect/>
          </a:stretch>
        </p:blipFill>
        <p:spPr>
          <a:xfrm>
            <a:off x="1246610" y="10056415"/>
            <a:ext cx="5011734" cy="1247689"/>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marL="0" marR="0" lvl="0" indent="0" defTabSz="914400" rtl="0" fontAlgn="auto" hangingPunct="1">
        <a:lnSpc>
          <a:spcPct val="100000"/>
        </a:lnSpc>
        <a:spcBef>
          <a:spcPts val="0"/>
        </a:spcBef>
        <a:spcAft>
          <a:spcPts val="0"/>
        </a:spcAft>
        <a:buNone/>
        <a:tabLst/>
        <a:defRPr lang="nl-NL" sz="4705" b="0" i="0" u="none" strike="noStrike" kern="0" cap="none" spc="0" baseline="0">
          <a:solidFill>
            <a:srgbClr val="8B4FA8"/>
          </a:solidFill>
          <a:uFillTx/>
          <a:latin typeface="Arial"/>
        </a:defRPr>
      </a:lvl1pPr>
    </p:titleStyle>
    <p:bodyStyle>
      <a:lvl1pPr marL="502599" marR="0" lvl="0" indent="-502599" defTabSz="914400" rtl="0" fontAlgn="auto" hangingPunct="1">
        <a:lnSpc>
          <a:spcPct val="100000"/>
        </a:lnSpc>
        <a:spcBef>
          <a:spcPts val="0"/>
        </a:spcBef>
        <a:spcAft>
          <a:spcPts val="0"/>
        </a:spcAft>
        <a:buClr>
          <a:srgbClr val="8B4FA8"/>
        </a:buClr>
        <a:buSzPct val="100000"/>
        <a:buFont typeface="Arial" pitchFamily="34"/>
        <a:buChar char="•"/>
        <a:tabLst/>
        <a:defRPr lang="nl-NL" sz="3300" b="0" i="0" u="none" strike="noStrike" kern="0" cap="none" spc="0" baseline="0">
          <a:solidFill>
            <a:srgbClr val="000000"/>
          </a:solidFill>
          <a:uFillTx/>
          <a:latin typeface="Arial"/>
          <a:ea typeface="Arial"/>
          <a:cs typeface="Arial"/>
        </a:defRPr>
      </a:lvl1pPr>
      <a:lvl2pPr marL="453990" marR="0" lvl="1" indent="-439707" defTabSz="914400" rtl="0" fontAlgn="auto" hangingPunct="1">
        <a:lnSpc>
          <a:spcPct val="100000"/>
        </a:lnSpc>
        <a:spcBef>
          <a:spcPts val="0"/>
        </a:spcBef>
        <a:spcAft>
          <a:spcPts val="0"/>
        </a:spcAft>
        <a:buClr>
          <a:srgbClr val="8B4FA8"/>
        </a:buClr>
        <a:buSzPct val="100000"/>
        <a:buFont typeface="Arial"/>
        <a:buChar char="•"/>
        <a:tabLst/>
        <a:defRPr lang="nl-NL" sz="3300" b="0" i="0" u="none" strike="noStrike" kern="0" cap="none" spc="0" baseline="0">
          <a:solidFill>
            <a:srgbClr val="000000"/>
          </a:solidFill>
          <a:uFillTx/>
          <a:latin typeface="Arial"/>
          <a:ea typeface="Arial"/>
          <a:cs typeface="Arial"/>
        </a:defRPr>
      </a:lvl2pPr>
      <a:lvl3pPr marL="1033381" marR="0" lvl="2" indent="-438116" defTabSz="914400" rtl="0" fontAlgn="auto" hangingPunct="1">
        <a:lnSpc>
          <a:spcPct val="100000"/>
        </a:lnSpc>
        <a:spcBef>
          <a:spcPts val="0"/>
        </a:spcBef>
        <a:spcAft>
          <a:spcPts val="0"/>
        </a:spcAft>
        <a:buClr>
          <a:srgbClr val="8B4FA8"/>
        </a:buClr>
        <a:buSzPct val="100000"/>
        <a:buFont typeface="Arial"/>
        <a:buChar char="•"/>
        <a:tabLst/>
        <a:defRPr lang="nl-NL" sz="3300" b="0" i="0" u="none" strike="noStrike" kern="0" cap="none" spc="0" baseline="0">
          <a:solidFill>
            <a:srgbClr val="000000"/>
          </a:solidFill>
          <a:uFillTx/>
          <a:latin typeface="Arial"/>
          <a:ea typeface="Arial"/>
          <a:cs typeface="Arial"/>
        </a:defRPr>
      </a:lvl3pPr>
      <a:lvl4pPr marL="1520711" marR="0" lvl="3" indent="-439707" defTabSz="914400" rtl="0" fontAlgn="auto" hangingPunct="1">
        <a:lnSpc>
          <a:spcPct val="100000"/>
        </a:lnSpc>
        <a:spcBef>
          <a:spcPts val="0"/>
        </a:spcBef>
        <a:spcAft>
          <a:spcPts val="0"/>
        </a:spcAft>
        <a:buClr>
          <a:srgbClr val="8B4FA8"/>
        </a:buClr>
        <a:buSzPct val="100000"/>
        <a:buFont typeface="Arial"/>
        <a:buChar char="•"/>
        <a:tabLst/>
        <a:defRPr lang="nl-NL" sz="3300" b="0" i="0" u="none" strike="noStrike" kern="0" cap="none" spc="0" baseline="0">
          <a:solidFill>
            <a:srgbClr val="000000"/>
          </a:solidFill>
          <a:uFillTx/>
          <a:latin typeface="Arial"/>
          <a:ea typeface="Arial"/>
          <a:cs typeface="Arial"/>
        </a:defRPr>
      </a:lvl4pPr>
      <a:lvl5pPr marL="2006449" marR="0" lvl="4" indent="-439707" defTabSz="914400" rtl="0" fontAlgn="auto" hangingPunct="1">
        <a:lnSpc>
          <a:spcPct val="100000"/>
        </a:lnSpc>
        <a:spcBef>
          <a:spcPts val="0"/>
        </a:spcBef>
        <a:spcAft>
          <a:spcPts val="0"/>
        </a:spcAft>
        <a:buClr>
          <a:srgbClr val="8B4FA8"/>
        </a:buClr>
        <a:buSzPct val="100000"/>
        <a:buFont typeface="Arial"/>
        <a:buChar char="•"/>
        <a:tabLst/>
        <a:defRPr lang="nl-NL" sz="3300" b="0" i="0" u="none" strike="noStrike" kern="0" cap="none" spc="0" baseline="0">
          <a:solidFill>
            <a:srgbClr val="000000"/>
          </a:solidFill>
          <a:uFillTx/>
          <a:latin typeface="Arial"/>
          <a:ea typeface="Arial"/>
          <a:cs typeface="Arial"/>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15"/>
          <p:cNvSpPr/>
          <p:nvPr/>
        </p:nvSpPr>
        <p:spPr>
          <a:xfrm>
            <a:off x="1246610" y="10057403"/>
            <a:ext cx="5011734" cy="1246702"/>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637" b="0" i="0" u="none" strike="noStrike" kern="1200" cap="none" spc="0" baseline="-25000">
              <a:solidFill>
                <a:srgbClr val="FFFFFF"/>
              </a:solidFill>
              <a:uFillTx/>
              <a:latin typeface="Arial"/>
            </a:endParaRPr>
          </a:p>
        </p:txBody>
      </p:sp>
      <p:pic>
        <p:nvPicPr>
          <p:cNvPr id="3" name="Afbeelding 4" title="Logo1"/>
          <p:cNvPicPr>
            <a:picLocks noChangeAspect="1"/>
          </p:cNvPicPr>
          <p:nvPr/>
        </p:nvPicPr>
        <p:blipFill>
          <a:blip r:embed="rId3"/>
          <a:stretch>
            <a:fillRect/>
          </a:stretch>
        </p:blipFill>
        <p:spPr>
          <a:xfrm>
            <a:off x="12565063" y="0"/>
            <a:ext cx="7538094" cy="1256440"/>
          </a:xfrm>
          <a:prstGeom prst="rect">
            <a:avLst/>
          </a:prstGeom>
          <a:noFill/>
          <a:ln cap="flat">
            <a:noFill/>
          </a:ln>
        </p:spPr>
      </p:pic>
      <p:pic>
        <p:nvPicPr>
          <p:cNvPr id="4" name="Afbeelding 8" title="Bedrijfstak"/>
          <p:cNvPicPr>
            <a:picLocks noChangeAspect="1"/>
          </p:cNvPicPr>
          <p:nvPr/>
        </p:nvPicPr>
        <p:blipFill>
          <a:blip r:embed="rId4"/>
          <a:stretch>
            <a:fillRect/>
          </a:stretch>
        </p:blipFill>
        <p:spPr>
          <a:xfrm>
            <a:off x="1246610" y="10056415"/>
            <a:ext cx="4986799" cy="1246702"/>
          </a:xfrm>
          <a:prstGeom prst="rect">
            <a:avLst/>
          </a:prstGeom>
          <a:noFill/>
          <a:ln cap="flat">
            <a:noFill/>
          </a:ln>
        </p:spPr>
      </p:pic>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nl-NL"/>
              <a:t>Havo </a:t>
            </a:r>
            <a:br>
              <a:rPr lang="nl-NL" dirty="0"/>
            </a:br>
            <a:r>
              <a:rPr lang="nl-NL" dirty="0"/>
              <a:t>Paragraaf 3.4</a:t>
            </a:r>
            <a:br>
              <a:rPr lang="nl-NL" dirty="0"/>
            </a:br>
            <a:br>
              <a:rPr lang="nl-NL" dirty="0"/>
            </a:br>
            <a:r>
              <a:rPr lang="nl-NL" dirty="0"/>
              <a:t>Christendom in Europa</a:t>
            </a:r>
          </a:p>
        </p:txBody>
      </p:sp>
      <p:sp>
        <p:nvSpPr>
          <p:cNvPr id="3" name="Tijdelijke aanduiding voor datum 2"/>
          <p:cNvSpPr txBox="1"/>
          <p:nvPr/>
        </p:nvSpPr>
        <p:spPr>
          <a:xfrm>
            <a:off x="1246610" y="7576873"/>
            <a:ext cx="8817312" cy="1246702"/>
          </a:xfrm>
          <a:prstGeom prst="rect">
            <a:avLst/>
          </a:prstGeom>
          <a:noFill/>
          <a:ln cap="flat">
            <a:noFill/>
          </a:ln>
        </p:spPr>
        <p:txBody>
          <a:bodyPr vert="horz" wrap="square" lIns="359999" tIns="0" rIns="0" bIns="251999" anchor="b"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mr-IN" sz="4177" b="0" i="0" u="none" strike="noStrike" kern="1200" cap="none" spc="0" baseline="0">
              <a:solidFill>
                <a:srgbClr val="8B4FA8"/>
              </a:solidFill>
              <a:uFillTx/>
              <a:latin typeface="Arial"/>
              <a:ea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nl-NL" dirty="0"/>
              <a:t>Samensmelting</a:t>
            </a:r>
          </a:p>
        </p:txBody>
      </p:sp>
      <p:sp>
        <p:nvSpPr>
          <p:cNvPr id="3" name="Tijdelijke aanduiding voor tekst 2"/>
          <p:cNvSpPr txBox="1">
            <a:spLocks noGrp="1"/>
          </p:cNvSpPr>
          <p:nvPr>
            <p:ph type="body" idx="4294967295"/>
          </p:nvPr>
        </p:nvSpPr>
        <p:spPr>
          <a:xfrm>
            <a:off x="1246609" y="2513191"/>
            <a:ext cx="7995052" cy="7527697"/>
          </a:xfrm>
        </p:spPr>
        <p:txBody>
          <a:bodyPr>
            <a:noAutofit/>
          </a:bodyPr>
          <a:lstStyle/>
          <a:p>
            <a:pPr marL="0" indent="0">
              <a:buNone/>
            </a:pPr>
            <a:r>
              <a:rPr lang="nl-NL" dirty="0">
                <a:solidFill>
                  <a:schemeClr val="tx1"/>
                </a:solidFill>
              </a:rPr>
              <a:t>Missionarissen namen heidense </a:t>
            </a:r>
            <a:r>
              <a:rPr lang="nl-NL" dirty="0" err="1">
                <a:solidFill>
                  <a:schemeClr val="tx1"/>
                </a:solidFill>
              </a:rPr>
              <a:t>elemen-ten</a:t>
            </a:r>
            <a:r>
              <a:rPr lang="nl-NL" dirty="0">
                <a:solidFill>
                  <a:schemeClr val="tx1"/>
                </a:solidFill>
              </a:rPr>
              <a:t> over in het christendom. Hierdoor versnelde de kerstening.</a:t>
            </a:r>
          </a:p>
          <a:p>
            <a:pPr marL="0" indent="0">
              <a:buNone/>
            </a:pPr>
            <a:endParaRPr lang="nl-NL" dirty="0">
              <a:solidFill>
                <a:schemeClr val="tx1"/>
              </a:solidFill>
            </a:endParaRPr>
          </a:p>
          <a:p>
            <a:pPr marL="0" indent="0">
              <a:buNone/>
            </a:pPr>
            <a:r>
              <a:rPr lang="nl-NL" dirty="0">
                <a:solidFill>
                  <a:schemeClr val="tx1"/>
                </a:solidFill>
              </a:rPr>
              <a:t>Zo kwamen heidense goden terug in christelijke </a:t>
            </a:r>
            <a:r>
              <a:rPr lang="nl-NL" dirty="0">
                <a:solidFill>
                  <a:srgbClr val="FF0000"/>
                </a:solidFill>
              </a:rPr>
              <a:t>heiligen</a:t>
            </a:r>
            <a:r>
              <a:rPr lang="nl-NL" dirty="0">
                <a:solidFill>
                  <a:schemeClr val="tx1"/>
                </a:solidFill>
              </a:rPr>
              <a:t>: gestorven personen die vereerd worden vanwege hun goede daden. In de plaats van amuletten e.d. kwamen </a:t>
            </a:r>
            <a:r>
              <a:rPr lang="nl-NL" dirty="0">
                <a:solidFill>
                  <a:srgbClr val="FF0000"/>
                </a:solidFill>
              </a:rPr>
              <a:t>relikwieën</a:t>
            </a:r>
            <a:r>
              <a:rPr lang="nl-NL" dirty="0">
                <a:solidFill>
                  <a:schemeClr val="tx1"/>
                </a:solidFill>
              </a:rPr>
              <a:t>: overblijfselen van heiligen</a:t>
            </a:r>
            <a:r>
              <a:rPr lang="nl-NL">
                <a:solidFill>
                  <a:schemeClr val="tx1"/>
                </a:solidFill>
              </a:rPr>
              <a:t>. </a:t>
            </a:r>
            <a:endParaRPr lang="nl-NL" dirty="0">
              <a:solidFill>
                <a:schemeClr val="tx1"/>
              </a:solidFill>
            </a:endParaRPr>
          </a:p>
          <a:p>
            <a:endParaRPr lang="nl-NL" dirty="0">
              <a:solidFill>
                <a:srgbClr val="FF0000"/>
              </a:solidFill>
            </a:endParaRPr>
          </a:p>
          <a:p>
            <a:pPr marL="0" indent="0">
              <a:buNone/>
            </a:pPr>
            <a:endParaRPr lang="nl-NL" dirty="0"/>
          </a:p>
        </p:txBody>
      </p:sp>
      <p:pic>
        <p:nvPicPr>
          <p:cNvPr id="6" name="Afbeelding 5" descr="Afbeelding met goud&#10;&#10;Automatisch gegenereerde beschrijving">
            <a:extLst>
              <a:ext uri="{FF2B5EF4-FFF2-40B4-BE49-F238E27FC236}">
                <a16:creationId xmlns:a16="http://schemas.microsoft.com/office/drawing/2014/main" id="{6A7E00F3-FB92-4ED8-A557-1311E06B9A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9468" y="2513191"/>
            <a:ext cx="7650099" cy="7527697"/>
          </a:xfrm>
          <a:prstGeom prst="rect">
            <a:avLst/>
          </a:prstGeom>
        </p:spPr>
      </p:pic>
    </p:spTree>
    <p:extLst>
      <p:ext uri="{BB962C8B-B14F-4D97-AF65-F5344CB8AC3E}">
        <p14:creationId xmlns:p14="http://schemas.microsoft.com/office/powerpoint/2010/main" val="1929828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nl-NL"/>
              <a:t>In deze presentatie leer je:</a:t>
            </a:r>
          </a:p>
        </p:txBody>
      </p:sp>
      <p:sp>
        <p:nvSpPr>
          <p:cNvPr id="3" name="Tijdelijke aanduiding voor tekst 2"/>
          <p:cNvSpPr txBox="1">
            <a:spLocks noGrp="1"/>
          </p:cNvSpPr>
          <p:nvPr>
            <p:ph type="body" sz="quarter" idx="4294967295"/>
          </p:nvPr>
        </p:nvSpPr>
        <p:spPr>
          <a:xfrm>
            <a:off x="1246610" y="2513191"/>
            <a:ext cx="13528163" cy="4705758"/>
          </a:xfrm>
          <a:prstGeom prst="rect">
            <a:avLst/>
          </a:prstGeom>
          <a:noFill/>
          <a:ln>
            <a:noFill/>
          </a:ln>
        </p:spPr>
        <p:txBody>
          <a:bodyPr vert="horz" wrap="square" lIns="91440" tIns="45720" rIns="91440" bIns="45720" anchor="t" anchorCtr="0" compatLnSpc="1">
            <a:noAutofit/>
          </a:bodyPr>
          <a:lstStyle/>
          <a:p>
            <a:pPr marL="361946" lvl="0" indent="-361946">
              <a:buClr>
                <a:srgbClr val="7030A0"/>
              </a:buClr>
              <a:buSzPct val="100000"/>
              <a:buFont typeface="Arial" pitchFamily="34"/>
            </a:pPr>
            <a:r>
              <a:rPr lang="nl-NL" sz="3300" dirty="0">
                <a:solidFill>
                  <a:srgbClr val="000000"/>
                </a:solidFill>
                <a:latin typeface="Arial" pitchFamily="34"/>
                <a:cs typeface="Arial" pitchFamily="34"/>
              </a:rPr>
              <a:t>hoe de kerken van Rome en Constantinopel uit </a:t>
            </a:r>
            <a:r>
              <a:rPr lang="nl-NL" sz="3300">
                <a:solidFill>
                  <a:srgbClr val="000000"/>
                </a:solidFill>
                <a:latin typeface="Arial" pitchFamily="34"/>
                <a:cs typeface="Arial" pitchFamily="34"/>
              </a:rPr>
              <a:t>elkaar groeiden</a:t>
            </a:r>
            <a:endParaRPr lang="nl-NL" sz="3300" dirty="0">
              <a:solidFill>
                <a:srgbClr val="000000"/>
              </a:solidFill>
              <a:latin typeface="Arial" pitchFamily="34"/>
              <a:cs typeface="Arial" pitchFamily="34"/>
            </a:endParaRPr>
          </a:p>
          <a:p>
            <a:pPr marL="361946" lvl="0" indent="-361946">
              <a:buClr>
                <a:srgbClr val="7030A0"/>
              </a:buClr>
              <a:buSzPct val="100000"/>
              <a:buFont typeface="Arial" pitchFamily="34"/>
            </a:pPr>
            <a:endParaRPr lang="nl-NL" sz="3300" dirty="0">
              <a:solidFill>
                <a:srgbClr val="000000"/>
              </a:solidFill>
              <a:latin typeface="Arial" pitchFamily="34"/>
              <a:cs typeface="Arial" pitchFamily="34"/>
            </a:endParaRPr>
          </a:p>
          <a:p>
            <a:pPr marL="361946" lvl="0" indent="-361946">
              <a:buClr>
                <a:srgbClr val="7030A0"/>
              </a:buClr>
              <a:buSzPct val="100000"/>
              <a:buFont typeface="Arial" pitchFamily="34"/>
            </a:pPr>
            <a:r>
              <a:rPr lang="nl-NL" sz="3300" dirty="0">
                <a:solidFill>
                  <a:srgbClr val="000000"/>
                </a:solidFill>
                <a:latin typeface="Arial" pitchFamily="34"/>
                <a:cs typeface="Arial" pitchFamily="34"/>
              </a:rPr>
              <a:t>hoe het christendom werd verspreid in Europa</a:t>
            </a:r>
          </a:p>
          <a:p>
            <a:pPr marL="361946" lvl="0" indent="-361946">
              <a:buClr>
                <a:srgbClr val="7030A0"/>
              </a:buClr>
              <a:buSzPct val="100000"/>
              <a:buFont typeface="Arial" pitchFamily="34"/>
            </a:pPr>
            <a:endParaRPr lang="nl-NL" sz="3300" dirty="0">
              <a:solidFill>
                <a:srgbClr val="000000"/>
              </a:solidFill>
              <a:latin typeface="Arial" pitchFamily="34"/>
              <a:cs typeface="Arial" pitchFamily="34"/>
            </a:endParaRPr>
          </a:p>
          <a:p>
            <a:pPr marL="361946" lvl="0" indent="-361946">
              <a:buClr>
                <a:srgbClr val="7030A0"/>
              </a:buClr>
              <a:buSzPct val="100000"/>
              <a:buFont typeface="Arial" pitchFamily="34"/>
            </a:pPr>
            <a:r>
              <a:rPr lang="nl-NL" sz="3300" dirty="0">
                <a:solidFill>
                  <a:srgbClr val="000000"/>
                </a:solidFill>
                <a:latin typeface="Arial" pitchFamily="34"/>
                <a:cs typeface="Arial" pitchFamily="34"/>
              </a:rPr>
              <a:t>hoe christelijke en Germaanse gebruiken samensmolten</a:t>
            </a:r>
          </a:p>
        </p:txBody>
      </p:sp>
      <p:sp>
        <p:nvSpPr>
          <p:cNvPr id="4" name="Tijdelijke aanduiding voor tekst 3"/>
          <p:cNvSpPr txBox="1"/>
          <p:nvPr/>
        </p:nvSpPr>
        <p:spPr>
          <a:xfrm>
            <a:off x="1246610" y="7459574"/>
            <a:ext cx="17602958" cy="2582622"/>
          </a:xfrm>
          <a:prstGeom prst="rect">
            <a:avLst/>
          </a:prstGeom>
          <a:solidFill>
            <a:srgbClr val="FF0000"/>
          </a:solidFill>
          <a:ln cap="flat">
            <a:noFill/>
          </a:ln>
        </p:spPr>
        <p:txBody>
          <a:bodyPr vert="horz" wrap="square" lIns="0" tIns="0" rIns="0" bIns="0" anchor="t" anchorCtr="0" compatLnSpc="1">
            <a:norm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3300" b="0" i="0" u="none" strike="noStrike" kern="0" cap="none" spc="0" baseline="0" dirty="0">
              <a:solidFill>
                <a:srgbClr val="FFFFFF"/>
              </a:solidFill>
              <a:uFillTx/>
              <a:latin typeface="Arial"/>
              <a:ea typeface="Arial"/>
              <a:cs typeface="Arial"/>
            </a:endParaRPr>
          </a:p>
          <a:p>
            <a:pPr marL="45720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nl-NL" sz="3300" b="1" i="0" u="none" strike="noStrike" kern="0" cap="none" spc="0" baseline="0" dirty="0">
                <a:solidFill>
                  <a:srgbClr val="FFFFFF"/>
                </a:solidFill>
                <a:uFillTx/>
                <a:latin typeface="Arial"/>
                <a:ea typeface="Arial"/>
                <a:cs typeface="Arial"/>
              </a:rPr>
              <a:t>Kenmerkend aspect: </a:t>
            </a:r>
          </a:p>
          <a:p>
            <a:pPr marL="914400" marR="0" lvl="0" indent="-457200" algn="l" defTabSz="914400" rtl="0" fontAlgn="auto" hangingPunct="1">
              <a:lnSpc>
                <a:spcPct val="90000"/>
              </a:lnSpc>
              <a:spcBef>
                <a:spcPts val="0"/>
              </a:spcBef>
              <a:spcAft>
                <a:spcPts val="0"/>
              </a:spcAft>
              <a:buFont typeface="Arial" panose="020B0604020202020204" pitchFamily="34" charset="0"/>
              <a:buChar char="•"/>
              <a:tabLst/>
              <a:defRPr sz="1800" b="0" i="0" u="none" strike="noStrike" kern="0" cap="none" spc="0" baseline="0">
                <a:solidFill>
                  <a:srgbClr val="000000"/>
                </a:solidFill>
                <a:uFillTx/>
              </a:defRPr>
            </a:pPr>
            <a:r>
              <a:rPr lang="nl-NL" sz="3300" kern="0" dirty="0">
                <a:solidFill>
                  <a:srgbClr val="FFFFFF"/>
                </a:solidFill>
                <a:latin typeface="Arial"/>
                <a:ea typeface="Arial"/>
                <a:cs typeface="Arial"/>
              </a:rPr>
              <a:t>de verspreiding van het christendom in geheel Europa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nl-NL" dirty="0"/>
              <a:t>De kerken van Rome en Constantinopel 1/3</a:t>
            </a:r>
          </a:p>
        </p:txBody>
      </p:sp>
      <p:sp>
        <p:nvSpPr>
          <p:cNvPr id="3" name="Tijdelijke aanduiding voor tekst 2"/>
          <p:cNvSpPr txBox="1">
            <a:spLocks noGrp="1"/>
          </p:cNvSpPr>
          <p:nvPr>
            <p:ph type="body" idx="4294967295"/>
          </p:nvPr>
        </p:nvSpPr>
        <p:spPr>
          <a:xfrm>
            <a:off x="1246610" y="2513191"/>
            <a:ext cx="8805440" cy="7527697"/>
          </a:xfrm>
        </p:spPr>
        <p:txBody>
          <a:bodyPr>
            <a:noAutofit/>
          </a:bodyPr>
          <a:lstStyle/>
          <a:p>
            <a:pPr marL="0" indent="0">
              <a:lnSpc>
                <a:spcPct val="90000"/>
              </a:lnSpc>
              <a:buNone/>
            </a:pPr>
            <a:r>
              <a:rPr lang="nl-NL" dirty="0"/>
              <a:t>Vanaf het begin van het christendom werd de kerk in grote steden geleid door een </a:t>
            </a:r>
            <a:r>
              <a:rPr lang="nl-NL" dirty="0">
                <a:solidFill>
                  <a:srgbClr val="FF0000"/>
                </a:solidFill>
              </a:rPr>
              <a:t>bisschop</a:t>
            </a:r>
            <a:r>
              <a:rPr lang="nl-NL" dirty="0"/>
              <a:t>. </a:t>
            </a:r>
          </a:p>
          <a:p>
            <a:pPr marL="0" indent="0">
              <a:lnSpc>
                <a:spcPct val="90000"/>
              </a:lnSpc>
              <a:buNone/>
            </a:pPr>
            <a:r>
              <a:rPr lang="nl-NL" dirty="0"/>
              <a:t>Deze hoge </a:t>
            </a:r>
            <a:r>
              <a:rPr lang="nl-NL" dirty="0">
                <a:solidFill>
                  <a:srgbClr val="FF0000"/>
                </a:solidFill>
              </a:rPr>
              <a:t>geestelijke</a:t>
            </a:r>
            <a:r>
              <a:rPr lang="nl-NL" dirty="0"/>
              <a:t> zag toe op de gelovigen en benoemde lagere geestelijken.</a:t>
            </a:r>
          </a:p>
          <a:p>
            <a:pPr marL="0" indent="0">
              <a:lnSpc>
                <a:spcPct val="90000"/>
              </a:lnSpc>
              <a:buNone/>
            </a:pPr>
            <a:endParaRPr lang="nl-NL" dirty="0"/>
          </a:p>
          <a:p>
            <a:pPr marL="0" indent="0">
              <a:lnSpc>
                <a:spcPct val="90000"/>
              </a:lnSpc>
              <a:buNone/>
            </a:pPr>
            <a:r>
              <a:rPr lang="nl-NL" dirty="0"/>
              <a:t>Keizer </a:t>
            </a:r>
            <a:r>
              <a:rPr lang="nl-NL" dirty="0" err="1"/>
              <a:t>Justinianus</a:t>
            </a:r>
            <a:r>
              <a:rPr lang="nl-NL" dirty="0"/>
              <a:t> (533) liet bisschoppen erkennen dat de keizer besliste over </a:t>
            </a:r>
            <a:r>
              <a:rPr lang="nl-NL" dirty="0" err="1"/>
              <a:t>geloofs-kwesties</a:t>
            </a:r>
            <a:r>
              <a:rPr lang="nl-NL" dirty="0"/>
              <a:t> en de </a:t>
            </a:r>
            <a:r>
              <a:rPr lang="nl-NL" dirty="0">
                <a:solidFill>
                  <a:srgbClr val="FF0000"/>
                </a:solidFill>
              </a:rPr>
              <a:t>patriarch</a:t>
            </a:r>
            <a:r>
              <a:rPr lang="nl-NL" dirty="0"/>
              <a:t> van Constantinopel benoemde.</a:t>
            </a:r>
          </a:p>
          <a:p>
            <a:pPr marL="0" indent="0">
              <a:lnSpc>
                <a:spcPct val="90000"/>
              </a:lnSpc>
              <a:buNone/>
            </a:pPr>
            <a:endParaRPr lang="nl-NL" dirty="0"/>
          </a:p>
          <a:p>
            <a:pPr marL="0" indent="0">
              <a:lnSpc>
                <a:spcPct val="90000"/>
              </a:lnSpc>
              <a:buNone/>
            </a:pPr>
            <a:r>
              <a:rPr lang="nl-NL" dirty="0"/>
              <a:t>In het westen werd de bisschop van Rome de paus. Volgens de paus heersten er twee machten over de wereld: die van de paus en de bisschoppen en die van de keizer en de koningen. Dit was de </a:t>
            </a:r>
            <a:r>
              <a:rPr lang="nl-NL" dirty="0">
                <a:solidFill>
                  <a:srgbClr val="FF0000"/>
                </a:solidFill>
              </a:rPr>
              <a:t>tweezwaardenleer</a:t>
            </a:r>
            <a:r>
              <a:rPr lang="nl-NL" dirty="0">
                <a:solidFill>
                  <a:schemeClr val="tx1"/>
                </a:solidFill>
              </a:rPr>
              <a:t>.</a:t>
            </a:r>
          </a:p>
        </p:txBody>
      </p:sp>
      <p:sp>
        <p:nvSpPr>
          <p:cNvPr id="6" name="Tijdelijke aanduiding voor tekst 4">
            <a:extLst>
              <a:ext uri="{FF2B5EF4-FFF2-40B4-BE49-F238E27FC236}">
                <a16:creationId xmlns:a16="http://schemas.microsoft.com/office/drawing/2014/main" id="{AC89D7D9-9116-4936-A6AC-EC2E2DF2626C}"/>
              </a:ext>
            </a:extLst>
          </p:cNvPr>
          <p:cNvSpPr txBox="1"/>
          <p:nvPr/>
        </p:nvSpPr>
        <p:spPr>
          <a:xfrm>
            <a:off x="10799379" y="2534954"/>
            <a:ext cx="8058110" cy="7527697"/>
          </a:xfrm>
          <a:prstGeom prst="rect">
            <a:avLst/>
          </a:prstGeom>
          <a:solidFill>
            <a:srgbClr val="8B4FA8"/>
          </a:solidFill>
          <a:ln cap="flat">
            <a:noFill/>
          </a:ln>
        </p:spPr>
        <p:txBody>
          <a:bodyPr vert="horz" wrap="square" lIns="381003" tIns="381003" rIns="381003" bIns="381003" anchor="t" anchorCtr="0" compatLnSpc="1">
            <a:noAutofit/>
          </a:bodyPr>
          <a:lstStyle/>
          <a:p>
            <a:pPr lvl="0" indent="6350">
              <a:defRPr sz="1800" b="0" i="0" u="none" strike="noStrike" kern="0" cap="none" spc="0" baseline="0">
                <a:solidFill>
                  <a:srgbClr val="000000"/>
                </a:solidFill>
                <a:uFillTx/>
              </a:defRPr>
            </a:pPr>
            <a:r>
              <a:rPr lang="nl-NL" sz="3300" b="1" kern="0" dirty="0">
                <a:solidFill>
                  <a:srgbClr val="FFFFFF"/>
                </a:solidFill>
                <a:latin typeface="Arial"/>
                <a:ea typeface="Arial"/>
                <a:cs typeface="Arial"/>
              </a:rPr>
              <a:t>bisschop: </a:t>
            </a:r>
            <a:r>
              <a:rPr lang="nl-NL" sz="3300" kern="0" dirty="0">
                <a:solidFill>
                  <a:srgbClr val="FFFFFF"/>
                </a:solidFill>
                <a:latin typeface="Arial"/>
                <a:ea typeface="Arial"/>
                <a:cs typeface="Arial"/>
              </a:rPr>
              <a:t>godsdienstig leider van een </a:t>
            </a:r>
          </a:p>
          <a:p>
            <a:pPr marL="536575" lvl="0" indent="6350">
              <a:defRPr sz="1800" b="0" i="0" u="none" strike="noStrike" kern="0" cap="none" spc="0" baseline="0">
                <a:solidFill>
                  <a:srgbClr val="000000"/>
                </a:solidFill>
                <a:uFillTx/>
              </a:defRPr>
            </a:pPr>
            <a:r>
              <a:rPr lang="nl-NL" sz="3300" kern="0" dirty="0">
                <a:solidFill>
                  <a:srgbClr val="FFFFFF"/>
                </a:solidFill>
                <a:latin typeface="Arial"/>
                <a:ea typeface="Arial"/>
                <a:cs typeface="Arial"/>
              </a:rPr>
              <a:t>kerkprovincie</a:t>
            </a:r>
          </a:p>
          <a:p>
            <a:pPr lvl="0" indent="6350">
              <a:defRPr sz="1800" b="0" i="0" u="none" strike="noStrike" kern="0" cap="none" spc="0" baseline="0">
                <a:solidFill>
                  <a:srgbClr val="000000"/>
                </a:solidFill>
                <a:uFillTx/>
              </a:defRPr>
            </a:pPr>
            <a:endParaRPr lang="nl-NL" sz="3300" b="1" kern="0" dirty="0">
              <a:solidFill>
                <a:srgbClr val="FFFFFF"/>
              </a:solidFill>
              <a:latin typeface="Arial"/>
              <a:ea typeface="Arial"/>
              <a:cs typeface="Arial"/>
            </a:endParaRPr>
          </a:p>
          <a:p>
            <a:pPr lvl="0" indent="6350">
              <a:defRPr sz="1800" b="0" i="0" u="none" strike="noStrike" kern="0" cap="none" spc="0" baseline="0">
                <a:solidFill>
                  <a:srgbClr val="000000"/>
                </a:solidFill>
                <a:uFillTx/>
              </a:defRPr>
            </a:pPr>
            <a:r>
              <a:rPr lang="nl-NL" sz="3300" b="1" kern="0" dirty="0">
                <a:solidFill>
                  <a:srgbClr val="FFFFFF"/>
                </a:solidFill>
                <a:latin typeface="Arial"/>
                <a:ea typeface="Arial"/>
                <a:cs typeface="Arial"/>
              </a:rPr>
              <a:t>geestelijke:</a:t>
            </a:r>
            <a:r>
              <a:rPr lang="nl-NL" sz="3300" kern="0" dirty="0">
                <a:solidFill>
                  <a:srgbClr val="FFFFFF"/>
                </a:solidFill>
                <a:latin typeface="Arial"/>
                <a:ea typeface="Arial"/>
                <a:cs typeface="Arial"/>
              </a:rPr>
              <a:t> priester, godsdienstig </a:t>
            </a:r>
          </a:p>
          <a:p>
            <a:pPr marL="536575" lvl="0" indent="6350">
              <a:defRPr sz="1800" b="0" i="0" u="none" strike="noStrike" kern="0" cap="none" spc="0" baseline="0">
                <a:solidFill>
                  <a:srgbClr val="000000"/>
                </a:solidFill>
                <a:uFillTx/>
              </a:defRPr>
            </a:pPr>
            <a:r>
              <a:rPr lang="nl-NL" sz="3300" kern="0" dirty="0">
                <a:solidFill>
                  <a:srgbClr val="FFFFFF"/>
                </a:solidFill>
                <a:latin typeface="Arial"/>
                <a:ea typeface="Arial"/>
                <a:cs typeface="Arial"/>
              </a:rPr>
              <a:t>leider</a:t>
            </a:r>
          </a:p>
          <a:p>
            <a:pPr marL="536575" lvl="0" indent="6350">
              <a:defRPr sz="1800" b="0" i="0" u="none" strike="noStrike" kern="0" cap="none" spc="0" baseline="0">
                <a:solidFill>
                  <a:srgbClr val="000000"/>
                </a:solidFill>
                <a:uFillTx/>
              </a:defRPr>
            </a:pPr>
            <a:endParaRPr lang="nl-NL" sz="3300" kern="0" dirty="0">
              <a:solidFill>
                <a:srgbClr val="FFFFFF"/>
              </a:solidFill>
              <a:latin typeface="Arial"/>
              <a:ea typeface="Arial"/>
              <a:cs typeface="Arial"/>
            </a:endParaRPr>
          </a:p>
          <a:p>
            <a:pPr lvl="0" indent="6350">
              <a:defRPr sz="1800" b="0" i="0" u="none" strike="noStrike" kern="0" cap="none" spc="0" baseline="0">
                <a:solidFill>
                  <a:srgbClr val="000000"/>
                </a:solidFill>
                <a:uFillTx/>
              </a:defRPr>
            </a:pPr>
            <a:r>
              <a:rPr lang="nl-NL" sz="3300" b="1" kern="0" dirty="0">
                <a:solidFill>
                  <a:srgbClr val="FFFFFF"/>
                </a:solidFill>
                <a:latin typeface="Arial"/>
                <a:ea typeface="Arial"/>
                <a:cs typeface="Arial"/>
              </a:rPr>
              <a:t>patriarch: </a:t>
            </a:r>
            <a:r>
              <a:rPr lang="nl-NL" sz="3300" kern="0" dirty="0">
                <a:solidFill>
                  <a:srgbClr val="FFFFFF"/>
                </a:solidFill>
                <a:latin typeface="Arial"/>
                <a:ea typeface="Arial"/>
                <a:cs typeface="Arial"/>
              </a:rPr>
              <a:t>hoogste bisschop in </a:t>
            </a:r>
          </a:p>
          <a:p>
            <a:pPr marL="536575" lvl="0" indent="6350">
              <a:defRPr sz="1800" b="0" i="0" u="none" strike="noStrike" kern="0" cap="none" spc="0" baseline="0">
                <a:solidFill>
                  <a:srgbClr val="000000"/>
                </a:solidFill>
                <a:uFillTx/>
              </a:defRPr>
            </a:pPr>
            <a:r>
              <a:rPr lang="nl-NL" sz="3300" kern="0" dirty="0">
                <a:solidFill>
                  <a:srgbClr val="FFFFFF"/>
                </a:solidFill>
                <a:latin typeface="Arial"/>
                <a:ea typeface="Arial"/>
                <a:cs typeface="Arial"/>
              </a:rPr>
              <a:t>oosterse kerk</a:t>
            </a:r>
          </a:p>
          <a:p>
            <a:pPr lvl="0" indent="6350">
              <a:defRPr sz="1800" b="0" i="0" u="none" strike="noStrike" kern="0" cap="none" spc="0" baseline="0">
                <a:solidFill>
                  <a:srgbClr val="000000"/>
                </a:solidFill>
                <a:uFillTx/>
              </a:defRPr>
            </a:pPr>
            <a:endParaRPr lang="nl-NL" sz="3300" b="1" i="0" u="none" strike="noStrike" kern="0" cap="none" spc="0" baseline="0" dirty="0">
              <a:solidFill>
                <a:srgbClr val="FFFFFF"/>
              </a:solidFill>
              <a:uFillTx/>
              <a:latin typeface="Arial"/>
              <a:ea typeface="Arial"/>
              <a:cs typeface="Arial"/>
            </a:endParaRPr>
          </a:p>
          <a:p>
            <a:pPr lvl="0" indent="6350">
              <a:defRPr sz="1800" b="0" i="0" u="none" strike="noStrike" kern="0" cap="none" spc="0" baseline="0">
                <a:solidFill>
                  <a:srgbClr val="000000"/>
                </a:solidFill>
                <a:uFillTx/>
              </a:defRPr>
            </a:pPr>
            <a:r>
              <a:rPr lang="nl-NL" sz="3300" b="1" i="0" u="none" strike="noStrike" kern="0" cap="none" spc="0" baseline="0" dirty="0">
                <a:solidFill>
                  <a:srgbClr val="FFFFFF"/>
                </a:solidFill>
                <a:uFillTx/>
                <a:latin typeface="Arial"/>
                <a:ea typeface="Arial"/>
                <a:cs typeface="Arial"/>
              </a:rPr>
              <a:t>tweezwaardenleer: </a:t>
            </a:r>
            <a:r>
              <a:rPr lang="nl-NL" sz="3300" kern="0" dirty="0">
                <a:solidFill>
                  <a:srgbClr val="FFFFFF"/>
                </a:solidFill>
                <a:latin typeface="Arial"/>
                <a:ea typeface="Arial"/>
                <a:cs typeface="Arial"/>
              </a:rPr>
              <a:t>het idee dat God de macht over de samenleving heeft verdeeld tussen geestelijke en wereldlijke machthebbers.</a:t>
            </a:r>
            <a:endParaRPr lang="nl-NL" sz="3300" b="1" kern="0" dirty="0">
              <a:solidFill>
                <a:srgbClr val="FFFFFF"/>
              </a:solidFill>
              <a:latin typeface="Arial"/>
              <a:ea typeface="Arial"/>
              <a:cs typeface="Arial"/>
            </a:endParaRPr>
          </a:p>
          <a:p>
            <a:pPr lvl="0" indent="6350">
              <a:defRPr sz="1800" b="0" i="0" u="none" strike="noStrike" kern="0" cap="none" spc="0" baseline="0">
                <a:solidFill>
                  <a:srgbClr val="000000"/>
                </a:solidFill>
                <a:uFillTx/>
              </a:defRPr>
            </a:pPr>
            <a:endParaRPr lang="nl-NL" sz="3300" b="1" kern="0" dirty="0">
              <a:solidFill>
                <a:srgbClr val="FFFFFF"/>
              </a:solidFill>
              <a:latin typeface="Arial"/>
              <a:ea typeface="Arial"/>
              <a:cs typeface="Arial"/>
            </a:endParaRPr>
          </a:p>
          <a:p>
            <a:pPr lvl="0" indent="6350">
              <a:defRPr sz="1800" b="0" i="0" u="none" strike="noStrike" kern="0" cap="none" spc="0" baseline="0">
                <a:solidFill>
                  <a:srgbClr val="000000"/>
                </a:solidFill>
                <a:uFillTx/>
              </a:defRPr>
            </a:pPr>
            <a:r>
              <a:rPr lang="nl-NL" sz="3300" b="1" kern="0" dirty="0">
                <a:solidFill>
                  <a:srgbClr val="FFFFFF"/>
                </a:solidFill>
                <a:latin typeface="Arial"/>
                <a:ea typeface="Arial"/>
                <a:cs typeface="Arial"/>
              </a:rPr>
              <a:t>bisdom: </a:t>
            </a:r>
            <a:r>
              <a:rPr lang="nl-NL" sz="3300" kern="0" dirty="0">
                <a:solidFill>
                  <a:srgbClr val="FFFFFF"/>
                </a:solidFill>
                <a:latin typeface="Arial"/>
                <a:ea typeface="Arial"/>
                <a:cs typeface="Arial"/>
              </a:rPr>
              <a:t>kerkprovincie</a:t>
            </a:r>
          </a:p>
          <a:p>
            <a:pPr lvl="0" indent="6350">
              <a:defRPr sz="1800" b="0" i="0" u="none" strike="noStrike" kern="0" cap="none" spc="0" baseline="0">
                <a:solidFill>
                  <a:srgbClr val="000000"/>
                </a:solidFill>
                <a:uFillTx/>
              </a:defRPr>
            </a:pPr>
            <a:endParaRPr lang="nl-NL" sz="3300" kern="0" dirty="0">
              <a:solidFill>
                <a:srgbClr val="FFFFFF"/>
              </a:solidFill>
              <a:latin typeface="Arial"/>
              <a:ea typeface="Arial"/>
              <a:cs typeface="Arial"/>
            </a:endParaRPr>
          </a:p>
          <a:p>
            <a:pPr lvl="0" indent="6350">
              <a:defRPr sz="1800" b="0" i="0" u="none" strike="noStrike" kern="0" cap="none" spc="0" baseline="0">
                <a:solidFill>
                  <a:srgbClr val="000000"/>
                </a:solidFill>
                <a:uFillTx/>
              </a:defRPr>
            </a:pPr>
            <a:endParaRPr lang="nl-NL" sz="3300" kern="0" dirty="0">
              <a:solidFill>
                <a:srgbClr val="FFFFFF"/>
              </a:solidFill>
              <a:latin typeface="Arial"/>
              <a:ea typeface="Arial"/>
              <a:cs typeface="Arial"/>
            </a:endParaRPr>
          </a:p>
          <a:p>
            <a:pPr marL="502599" marR="0" lvl="0" indent="-502599"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3300" b="1" kern="0" dirty="0">
                <a:solidFill>
                  <a:srgbClr val="FFFFFF"/>
                </a:solidFill>
                <a:latin typeface="Arial"/>
                <a:ea typeface="Arial"/>
                <a:cs typeface="Arial"/>
              </a:rPr>
              <a:t>wereldlijk</a:t>
            </a:r>
            <a:r>
              <a:rPr lang="nl-NL" sz="3300" b="1" i="0" u="none" strike="noStrike" kern="0" cap="none" spc="0" baseline="0" dirty="0">
                <a:solidFill>
                  <a:srgbClr val="FFFFFF"/>
                </a:solidFill>
                <a:uFillTx/>
                <a:latin typeface="Arial"/>
                <a:ea typeface="Arial"/>
                <a:cs typeface="Arial"/>
              </a:rPr>
              <a:t>: </a:t>
            </a:r>
            <a:r>
              <a:rPr lang="nl-NL" sz="3300" kern="0" dirty="0">
                <a:solidFill>
                  <a:srgbClr val="FFFFFF"/>
                </a:solidFill>
                <a:latin typeface="Arial"/>
                <a:ea typeface="Arial"/>
                <a:cs typeface="Arial"/>
              </a:rPr>
              <a:t>niet-godsdienstig</a:t>
            </a:r>
          </a:p>
          <a:p>
            <a:pPr marL="502599" marR="0" lvl="0" indent="-502599"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3300" b="0" i="0" u="none" strike="noStrike" kern="0" cap="none" spc="0" baseline="0" dirty="0">
              <a:solidFill>
                <a:srgbClr val="FFFFFF"/>
              </a:solidFill>
              <a:uFillTx/>
              <a:latin typeface="Arial"/>
              <a:ea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txBox="1">
            <a:spLocks noGrp="1"/>
          </p:cNvSpPr>
          <p:nvPr>
            <p:ph type="body" idx="4294967295"/>
          </p:nvPr>
        </p:nvSpPr>
        <p:spPr>
          <a:xfrm>
            <a:off x="1246610" y="2513191"/>
            <a:ext cx="8780259" cy="7527697"/>
          </a:xfrm>
        </p:spPr>
        <p:txBody>
          <a:bodyPr>
            <a:noAutofit/>
          </a:bodyPr>
          <a:lstStyle/>
          <a:p>
            <a:pPr marL="0" indent="0">
              <a:lnSpc>
                <a:spcPct val="90000"/>
              </a:lnSpc>
              <a:buNone/>
            </a:pPr>
            <a:endParaRPr lang="nl-NL" dirty="0"/>
          </a:p>
          <a:p>
            <a:pPr marL="0" indent="0">
              <a:lnSpc>
                <a:spcPct val="90000"/>
              </a:lnSpc>
              <a:buNone/>
            </a:pPr>
            <a:r>
              <a:rPr lang="nl-NL" dirty="0"/>
              <a:t>Het oosterse en westerse christendom groeiden uit elkaar , het kwam tot een scheuring. Er ontstonden twee aparte kerken:</a:t>
            </a:r>
          </a:p>
          <a:p>
            <a:pPr>
              <a:lnSpc>
                <a:spcPct val="90000"/>
              </a:lnSpc>
            </a:pPr>
            <a:r>
              <a:rPr lang="nl-NL" dirty="0"/>
              <a:t>de </a:t>
            </a:r>
            <a:r>
              <a:rPr lang="nl-NL" dirty="0">
                <a:solidFill>
                  <a:srgbClr val="FF0000"/>
                </a:solidFill>
              </a:rPr>
              <a:t>rooms-katholieke</a:t>
            </a:r>
            <a:r>
              <a:rPr lang="nl-NL" dirty="0"/>
              <a:t> kerk onder leiding van de paus </a:t>
            </a:r>
          </a:p>
          <a:p>
            <a:pPr>
              <a:lnSpc>
                <a:spcPct val="90000"/>
              </a:lnSpc>
            </a:pPr>
            <a:r>
              <a:rPr lang="nl-NL" dirty="0"/>
              <a:t>de </a:t>
            </a:r>
            <a:r>
              <a:rPr lang="nl-NL" dirty="0">
                <a:solidFill>
                  <a:srgbClr val="FF0000"/>
                </a:solidFill>
              </a:rPr>
              <a:t>orthodoxe kerk </a:t>
            </a:r>
            <a:r>
              <a:rPr lang="nl-NL" dirty="0">
                <a:solidFill>
                  <a:schemeClr val="tx1"/>
                </a:solidFill>
              </a:rPr>
              <a:t>onder leiding van de Byzantijnse keizer.</a:t>
            </a:r>
          </a:p>
          <a:p>
            <a:pPr>
              <a:lnSpc>
                <a:spcPct val="90000"/>
              </a:lnSpc>
            </a:pPr>
            <a:endParaRPr lang="nl-NL" dirty="0">
              <a:solidFill>
                <a:schemeClr val="tx1"/>
              </a:solidFill>
            </a:endParaRPr>
          </a:p>
          <a:p>
            <a:pPr marL="0" indent="0">
              <a:lnSpc>
                <a:spcPct val="90000"/>
              </a:lnSpc>
              <a:buNone/>
            </a:pPr>
            <a:r>
              <a:rPr lang="nl-NL" dirty="0"/>
              <a:t>In het westen vormde de </a:t>
            </a:r>
            <a:r>
              <a:rPr lang="nl-NL" dirty="0">
                <a:solidFill>
                  <a:srgbClr val="FF0000"/>
                </a:solidFill>
              </a:rPr>
              <a:t>geestelijkheid</a:t>
            </a:r>
            <a:r>
              <a:rPr lang="nl-NL" dirty="0"/>
              <a:t> een </a:t>
            </a:r>
            <a:r>
              <a:rPr lang="nl-NL" dirty="0">
                <a:solidFill>
                  <a:srgbClr val="FF0000"/>
                </a:solidFill>
              </a:rPr>
              <a:t>stand</a:t>
            </a:r>
            <a:r>
              <a:rPr lang="nl-NL" dirty="0"/>
              <a:t> net als de adel.</a:t>
            </a:r>
          </a:p>
          <a:p>
            <a:pPr marL="0" indent="0">
              <a:lnSpc>
                <a:spcPct val="90000"/>
              </a:lnSpc>
              <a:buNone/>
            </a:pPr>
            <a:endParaRPr lang="nl-NL" dirty="0">
              <a:solidFill>
                <a:schemeClr val="tx1"/>
              </a:solidFill>
            </a:endParaRPr>
          </a:p>
        </p:txBody>
      </p:sp>
      <p:sp>
        <p:nvSpPr>
          <p:cNvPr id="6" name="Tijdelijke aanduiding voor tekst 4">
            <a:extLst>
              <a:ext uri="{FF2B5EF4-FFF2-40B4-BE49-F238E27FC236}">
                <a16:creationId xmlns:a16="http://schemas.microsoft.com/office/drawing/2014/main" id="{AC89D7D9-9116-4936-A6AC-EC2E2DF2626C}"/>
              </a:ext>
            </a:extLst>
          </p:cNvPr>
          <p:cNvSpPr txBox="1"/>
          <p:nvPr/>
        </p:nvSpPr>
        <p:spPr>
          <a:xfrm>
            <a:off x="10799379" y="2534954"/>
            <a:ext cx="8058110" cy="7527697"/>
          </a:xfrm>
          <a:prstGeom prst="rect">
            <a:avLst/>
          </a:prstGeom>
          <a:solidFill>
            <a:srgbClr val="8B4FA8"/>
          </a:solidFill>
          <a:ln cap="flat">
            <a:noFill/>
          </a:ln>
        </p:spPr>
        <p:txBody>
          <a:bodyPr vert="horz" wrap="square" lIns="381003" tIns="381003" rIns="381003" bIns="381003" anchor="t" anchorCtr="0" compatLnSpc="1">
            <a:noAutofit/>
          </a:bodyPr>
          <a:lstStyle/>
          <a:p>
            <a:pPr marL="502599" lvl="0" indent="-502599">
              <a:defRPr sz="1800" b="0" i="0" u="none" strike="noStrike" kern="0" cap="none" spc="0" baseline="0">
                <a:solidFill>
                  <a:srgbClr val="000000"/>
                </a:solidFill>
                <a:uFillTx/>
              </a:defRPr>
            </a:pPr>
            <a:r>
              <a:rPr lang="nl-NL" sz="3300" b="1" kern="0" dirty="0">
                <a:solidFill>
                  <a:srgbClr val="FFFFFF"/>
                </a:solidFill>
                <a:latin typeface="Arial"/>
                <a:ea typeface="Arial"/>
                <a:cs typeface="Arial"/>
              </a:rPr>
              <a:t>rooms-katholiek (katholiek): </a:t>
            </a:r>
            <a:r>
              <a:rPr lang="nl-NL" sz="3300" kern="0" dirty="0">
                <a:solidFill>
                  <a:srgbClr val="FFFFFF"/>
                </a:solidFill>
                <a:latin typeface="Arial"/>
                <a:ea typeface="Arial"/>
                <a:cs typeface="Arial"/>
              </a:rPr>
              <a:t>wat hoort bij de kerk onder leiding van de paus</a:t>
            </a:r>
          </a:p>
          <a:p>
            <a:pPr marL="502599" marR="0" lvl="0" indent="-502599"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3300" b="0" i="0" u="none" strike="noStrike" kern="0" cap="none" spc="0" baseline="0" dirty="0">
                <a:solidFill>
                  <a:srgbClr val="FFFFFF"/>
                </a:solidFill>
                <a:uFillTx/>
                <a:latin typeface="Arial"/>
                <a:ea typeface="Arial"/>
                <a:cs typeface="Arial"/>
              </a:rPr>
              <a:t>  </a:t>
            </a:r>
          </a:p>
          <a:p>
            <a:pPr marL="502599" marR="0" lvl="0" indent="-502599"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3300" b="1" kern="0" dirty="0">
                <a:solidFill>
                  <a:srgbClr val="FFFFFF"/>
                </a:solidFill>
                <a:latin typeface="Arial"/>
                <a:ea typeface="Arial"/>
                <a:cs typeface="Arial"/>
              </a:rPr>
              <a:t>orthodoxe kerk: </a:t>
            </a:r>
            <a:r>
              <a:rPr lang="nl-NL" sz="3300" kern="0" dirty="0">
                <a:solidFill>
                  <a:srgbClr val="FFFFFF"/>
                </a:solidFill>
                <a:latin typeface="Arial"/>
                <a:ea typeface="Arial"/>
                <a:cs typeface="Arial"/>
              </a:rPr>
              <a:t>oosterse kerk </a:t>
            </a:r>
          </a:p>
          <a:p>
            <a:pPr marL="502599" marR="0" lvl="0" indent="-502599"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3300" kern="0" dirty="0">
              <a:solidFill>
                <a:srgbClr val="FFFFFF"/>
              </a:solidFill>
              <a:latin typeface="Arial"/>
              <a:ea typeface="Arial"/>
              <a:cs typeface="Arial"/>
            </a:endParaRPr>
          </a:p>
          <a:p>
            <a:pPr lvl="0" indent="6350">
              <a:defRPr sz="1800" b="0" i="0" u="none" strike="noStrike" kern="0" cap="none" spc="0" baseline="0">
                <a:solidFill>
                  <a:srgbClr val="000000"/>
                </a:solidFill>
                <a:uFillTx/>
              </a:defRPr>
            </a:pPr>
            <a:r>
              <a:rPr lang="nl-NL" sz="3300" b="1" kern="0" dirty="0">
                <a:solidFill>
                  <a:srgbClr val="FFFFFF"/>
                </a:solidFill>
                <a:latin typeface="Arial"/>
                <a:ea typeface="Arial"/>
                <a:cs typeface="Arial"/>
              </a:rPr>
              <a:t>geestelijkheid: </a:t>
            </a:r>
            <a:r>
              <a:rPr lang="nl-NL" sz="3300" kern="0" dirty="0">
                <a:solidFill>
                  <a:srgbClr val="FFFFFF"/>
                </a:solidFill>
                <a:latin typeface="Arial"/>
                <a:ea typeface="Arial"/>
                <a:cs typeface="Arial"/>
              </a:rPr>
              <a:t>alle geestelijken</a:t>
            </a:r>
          </a:p>
          <a:p>
            <a:pPr lvl="0" indent="6350">
              <a:defRPr sz="1800" b="0" i="0" u="none" strike="noStrike" kern="0" cap="none" spc="0" baseline="0">
                <a:solidFill>
                  <a:srgbClr val="000000"/>
                </a:solidFill>
                <a:uFillTx/>
              </a:defRPr>
            </a:pPr>
            <a:endParaRPr lang="nl-NL" sz="3300" b="1" kern="0" dirty="0">
              <a:solidFill>
                <a:srgbClr val="FFFFFF"/>
              </a:solidFill>
              <a:latin typeface="Arial"/>
              <a:ea typeface="Arial"/>
              <a:cs typeface="Arial"/>
            </a:endParaRPr>
          </a:p>
          <a:p>
            <a:pPr lvl="0" indent="6350">
              <a:defRPr sz="1800" b="0" i="0" u="none" strike="noStrike" kern="0" cap="none" spc="0" baseline="0">
                <a:solidFill>
                  <a:srgbClr val="000000"/>
                </a:solidFill>
                <a:uFillTx/>
              </a:defRPr>
            </a:pPr>
            <a:r>
              <a:rPr lang="nl-NL" sz="3300" b="1" kern="0" dirty="0">
                <a:solidFill>
                  <a:srgbClr val="FFFFFF"/>
                </a:solidFill>
                <a:latin typeface="Arial"/>
                <a:ea typeface="Arial"/>
                <a:cs typeface="Arial"/>
              </a:rPr>
              <a:t>stand: </a:t>
            </a:r>
            <a:r>
              <a:rPr lang="nl-NL" sz="3300" kern="0" dirty="0">
                <a:solidFill>
                  <a:srgbClr val="FFFFFF"/>
                </a:solidFill>
                <a:latin typeface="Arial"/>
                <a:ea typeface="Arial"/>
                <a:cs typeface="Arial"/>
              </a:rPr>
              <a:t>sociale groep met bepaalde</a:t>
            </a:r>
          </a:p>
          <a:p>
            <a:pPr marL="536575" lvl="0" indent="6350">
              <a:defRPr sz="1800" b="0" i="0" u="none" strike="noStrike" kern="0" cap="none" spc="0" baseline="0">
                <a:solidFill>
                  <a:srgbClr val="000000"/>
                </a:solidFill>
                <a:uFillTx/>
              </a:defRPr>
            </a:pPr>
            <a:r>
              <a:rPr lang="nl-NL" sz="3300" kern="0" dirty="0">
                <a:solidFill>
                  <a:srgbClr val="FFFFFF"/>
                </a:solidFill>
                <a:latin typeface="Arial"/>
                <a:ea typeface="Arial"/>
                <a:cs typeface="Arial"/>
              </a:rPr>
              <a:t>rechten en een vaste positie in de samenleving</a:t>
            </a:r>
          </a:p>
          <a:p>
            <a:pPr marL="502599" marR="0" lvl="0" indent="-502599"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3300" kern="0" dirty="0">
              <a:solidFill>
                <a:srgbClr val="FFFFFF"/>
              </a:solidFill>
              <a:latin typeface="Arial"/>
              <a:ea typeface="Arial"/>
              <a:cs typeface="Arial"/>
            </a:endParaRPr>
          </a:p>
        </p:txBody>
      </p:sp>
      <p:sp>
        <p:nvSpPr>
          <p:cNvPr id="4" name="Titel 1">
            <a:extLst>
              <a:ext uri="{FF2B5EF4-FFF2-40B4-BE49-F238E27FC236}">
                <a16:creationId xmlns:a16="http://schemas.microsoft.com/office/drawing/2014/main" id="{E6762635-3D7C-4EB3-A3D2-215743AE650D}"/>
              </a:ext>
            </a:extLst>
          </p:cNvPr>
          <p:cNvSpPr txBox="1">
            <a:spLocks noGrp="1"/>
          </p:cNvSpPr>
          <p:nvPr>
            <p:ph type="title"/>
          </p:nvPr>
        </p:nvSpPr>
        <p:spPr>
          <a:xfrm>
            <a:off x="1246610" y="1246702"/>
            <a:ext cx="17602958" cy="831134"/>
          </a:xfrm>
        </p:spPr>
        <p:txBody>
          <a:bodyPr/>
          <a:lstStyle/>
          <a:p>
            <a:pPr lvl="0"/>
            <a:r>
              <a:rPr lang="nl-NL" dirty="0"/>
              <a:t>De kerken van Rome en Constantinopel 2/3</a:t>
            </a:r>
          </a:p>
        </p:txBody>
      </p:sp>
    </p:spTree>
    <p:extLst>
      <p:ext uri="{BB962C8B-B14F-4D97-AF65-F5344CB8AC3E}">
        <p14:creationId xmlns:p14="http://schemas.microsoft.com/office/powerpoint/2010/main" val="3774656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3" name="Tijdelijke aanduiding voor tekst 2"/>
          <p:cNvSpPr txBox="1">
            <a:spLocks noGrp="1"/>
          </p:cNvSpPr>
          <p:nvPr>
            <p:ph type="body" idx="4294967295"/>
          </p:nvPr>
        </p:nvSpPr>
        <p:spPr>
          <a:xfrm>
            <a:off x="1246609" y="2513191"/>
            <a:ext cx="8805441" cy="7527697"/>
          </a:xfrm>
        </p:spPr>
        <p:txBody>
          <a:bodyPr>
            <a:noAutofit/>
          </a:bodyPr>
          <a:lstStyle/>
          <a:p>
            <a:pPr marL="0" indent="0">
              <a:buNone/>
            </a:pPr>
            <a:r>
              <a:rPr lang="nl-NL" dirty="0"/>
              <a:t>In het westen en oosten werden </a:t>
            </a:r>
            <a:r>
              <a:rPr lang="nl-NL" dirty="0">
                <a:solidFill>
                  <a:srgbClr val="FF0000"/>
                </a:solidFill>
              </a:rPr>
              <a:t>monniken</a:t>
            </a:r>
            <a:r>
              <a:rPr lang="nl-NL" dirty="0"/>
              <a:t> en </a:t>
            </a:r>
            <a:r>
              <a:rPr lang="nl-NL" dirty="0">
                <a:solidFill>
                  <a:srgbClr val="FF0000"/>
                </a:solidFill>
              </a:rPr>
              <a:t>nonnen</a:t>
            </a:r>
            <a:r>
              <a:rPr lang="nl-NL" dirty="0"/>
              <a:t> niet door een bisschop benoemd. </a:t>
            </a:r>
          </a:p>
          <a:p>
            <a:pPr marL="0" indent="0">
              <a:buNone/>
            </a:pPr>
            <a:endParaRPr lang="nl-NL" dirty="0"/>
          </a:p>
          <a:p>
            <a:pPr marL="0" indent="0">
              <a:buNone/>
            </a:pPr>
            <a:r>
              <a:rPr lang="nl-NL" dirty="0"/>
              <a:t>Ze woonden in </a:t>
            </a:r>
            <a:r>
              <a:rPr lang="nl-NL" dirty="0">
                <a:solidFill>
                  <a:srgbClr val="FF0000"/>
                </a:solidFill>
              </a:rPr>
              <a:t>kloosters </a:t>
            </a:r>
            <a:r>
              <a:rPr lang="nl-NL" dirty="0">
                <a:solidFill>
                  <a:schemeClr val="tx1"/>
                </a:solidFill>
              </a:rPr>
              <a:t>en moesten gehoorzamen aan de </a:t>
            </a:r>
            <a:r>
              <a:rPr lang="nl-NL" dirty="0">
                <a:solidFill>
                  <a:srgbClr val="FF0000"/>
                </a:solidFill>
              </a:rPr>
              <a:t>abt</a:t>
            </a:r>
            <a:r>
              <a:rPr lang="nl-NL" dirty="0">
                <a:solidFill>
                  <a:schemeClr val="tx1"/>
                </a:solidFill>
              </a:rPr>
              <a:t>: het hoofd van een klooster.</a:t>
            </a:r>
          </a:p>
        </p:txBody>
      </p:sp>
      <p:sp>
        <p:nvSpPr>
          <p:cNvPr id="9" name="Tijdelijke aanduiding voor tekst 4">
            <a:extLst>
              <a:ext uri="{FF2B5EF4-FFF2-40B4-BE49-F238E27FC236}">
                <a16:creationId xmlns:a16="http://schemas.microsoft.com/office/drawing/2014/main" id="{4CC8D86A-01E1-4CCE-B6AF-41D9FA168D6F}"/>
              </a:ext>
            </a:extLst>
          </p:cNvPr>
          <p:cNvSpPr txBox="1"/>
          <p:nvPr/>
        </p:nvSpPr>
        <p:spPr>
          <a:xfrm>
            <a:off x="10799379" y="2534954"/>
            <a:ext cx="8058110" cy="7527697"/>
          </a:xfrm>
          <a:prstGeom prst="rect">
            <a:avLst/>
          </a:prstGeom>
          <a:solidFill>
            <a:srgbClr val="8B4FA8"/>
          </a:solidFill>
          <a:ln cap="flat">
            <a:noFill/>
          </a:ln>
        </p:spPr>
        <p:txBody>
          <a:bodyPr vert="horz" wrap="square" lIns="381003" tIns="381003" rIns="381003" bIns="381003" anchor="t" anchorCtr="0" compatLnSpc="1">
            <a:noAutofit/>
          </a:bodyPr>
          <a:lstStyle/>
          <a:p>
            <a:pPr marL="502599" marR="0" lvl="0" indent="-502599"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3300" b="1" kern="0" dirty="0">
                <a:solidFill>
                  <a:srgbClr val="FFFFFF"/>
                </a:solidFill>
                <a:latin typeface="Arial"/>
                <a:ea typeface="Arial"/>
                <a:cs typeface="Arial"/>
              </a:rPr>
              <a:t>monnik</a:t>
            </a:r>
            <a:r>
              <a:rPr lang="nl-NL" sz="3300" b="1" i="0" u="none" strike="noStrike" kern="0" cap="none" spc="0" baseline="0" dirty="0">
                <a:solidFill>
                  <a:srgbClr val="FFFFFF"/>
                </a:solidFill>
                <a:uFillTx/>
                <a:latin typeface="Arial"/>
                <a:ea typeface="Arial"/>
                <a:cs typeface="Arial"/>
              </a:rPr>
              <a:t>: </a:t>
            </a:r>
            <a:r>
              <a:rPr lang="nl-NL" sz="3300" kern="0" dirty="0">
                <a:solidFill>
                  <a:srgbClr val="FFFFFF"/>
                </a:solidFill>
                <a:latin typeface="Arial"/>
                <a:ea typeface="Arial"/>
                <a:cs typeface="Arial"/>
              </a:rPr>
              <a:t>geestelijke die afgescheiden van de samenleving leeft, meestal in een klooster</a:t>
            </a:r>
          </a:p>
          <a:p>
            <a:pPr marL="502599" marR="0" lvl="0" indent="-502599"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3300" b="0" i="0" u="none" strike="noStrike" kern="0" cap="none" spc="0" baseline="0" dirty="0">
              <a:solidFill>
                <a:srgbClr val="FFFFFF"/>
              </a:solidFill>
              <a:uFillTx/>
              <a:latin typeface="Arial"/>
              <a:ea typeface="Arial"/>
              <a:cs typeface="Arial"/>
            </a:endParaRPr>
          </a:p>
          <a:p>
            <a:pPr marL="502599" marR="0" lvl="0" indent="-502599"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3300" b="1" kern="0" dirty="0">
                <a:solidFill>
                  <a:srgbClr val="FFFFFF"/>
                </a:solidFill>
                <a:latin typeface="Arial"/>
                <a:ea typeface="Arial"/>
                <a:cs typeface="Arial"/>
              </a:rPr>
              <a:t>non: </a:t>
            </a:r>
            <a:r>
              <a:rPr lang="nl-NL" sz="3300" kern="0" dirty="0">
                <a:solidFill>
                  <a:srgbClr val="FFFFFF"/>
                </a:solidFill>
                <a:latin typeface="Arial"/>
                <a:ea typeface="Arial"/>
                <a:cs typeface="Arial"/>
              </a:rPr>
              <a:t>vrouwelijke monnik</a:t>
            </a:r>
          </a:p>
          <a:p>
            <a:pPr marL="502599" marR="0" lvl="0" indent="-502599"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3300" kern="0" dirty="0">
              <a:solidFill>
                <a:srgbClr val="FFFFFF"/>
              </a:solidFill>
              <a:latin typeface="Arial"/>
              <a:ea typeface="Arial"/>
              <a:cs typeface="Arial"/>
            </a:endParaRPr>
          </a:p>
          <a:p>
            <a:pPr marL="502599" marR="0" lvl="0" indent="-502599"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3300" b="1" kern="0" dirty="0">
                <a:solidFill>
                  <a:srgbClr val="FFFFFF"/>
                </a:solidFill>
                <a:latin typeface="Arial"/>
                <a:ea typeface="Arial"/>
                <a:cs typeface="Arial"/>
              </a:rPr>
              <a:t>klooster: </a:t>
            </a:r>
            <a:r>
              <a:rPr lang="nl-NL" sz="3300" kern="0" dirty="0">
                <a:solidFill>
                  <a:srgbClr val="FFFFFF"/>
                </a:solidFill>
                <a:latin typeface="Arial"/>
                <a:ea typeface="Arial"/>
                <a:cs typeface="Arial"/>
              </a:rPr>
              <a:t>woonplaats van monniken of nonnen</a:t>
            </a:r>
            <a:r>
              <a:rPr lang="nl-NL" sz="3300" b="1" kern="0" dirty="0">
                <a:solidFill>
                  <a:srgbClr val="FFFFFF"/>
                </a:solidFill>
                <a:latin typeface="Arial"/>
                <a:ea typeface="Arial"/>
                <a:cs typeface="Arial"/>
              </a:rPr>
              <a:t> </a:t>
            </a:r>
          </a:p>
        </p:txBody>
      </p:sp>
      <p:sp>
        <p:nvSpPr>
          <p:cNvPr id="4" name="Titel 1">
            <a:extLst>
              <a:ext uri="{FF2B5EF4-FFF2-40B4-BE49-F238E27FC236}">
                <a16:creationId xmlns:a16="http://schemas.microsoft.com/office/drawing/2014/main" id="{2A268573-6892-4135-BB7A-69F6E7199FBA}"/>
              </a:ext>
            </a:extLst>
          </p:cNvPr>
          <p:cNvSpPr txBox="1">
            <a:spLocks noGrp="1"/>
          </p:cNvSpPr>
          <p:nvPr>
            <p:ph type="title"/>
          </p:nvPr>
        </p:nvSpPr>
        <p:spPr>
          <a:xfrm>
            <a:off x="1246610" y="1246702"/>
            <a:ext cx="17602958" cy="831134"/>
          </a:xfrm>
        </p:spPr>
        <p:txBody>
          <a:bodyPr/>
          <a:lstStyle/>
          <a:p>
            <a:pPr lvl="0"/>
            <a:r>
              <a:rPr lang="nl-NL" dirty="0"/>
              <a:t>De kerken van Rome en Constantinopel 3/3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nchorCtr="1"/>
          <a:lstStyle/>
          <a:p>
            <a:pPr lvl="0" algn="ctr"/>
            <a:r>
              <a:rPr lang="nl-NL" dirty="0"/>
              <a:t>Keizer </a:t>
            </a:r>
            <a:r>
              <a:rPr lang="nl-NL" dirty="0" err="1"/>
              <a:t>Justinianus</a:t>
            </a:r>
            <a:r>
              <a:rPr lang="nl-NL" dirty="0"/>
              <a:t> met militairen, ambtenaren en geestelijken</a:t>
            </a:r>
            <a:br>
              <a:rPr lang="nl-NL" dirty="0"/>
            </a:br>
            <a:r>
              <a:rPr lang="nl-NL" dirty="0"/>
              <a:t>(mozaïek in Ravenna, 548)</a:t>
            </a:r>
          </a:p>
        </p:txBody>
      </p:sp>
      <p:pic>
        <p:nvPicPr>
          <p:cNvPr id="4" name="Afbeelding 3" descr="Afbeelding met muur, binnen, altaar&#10;&#10;Automatisch gegenereerde beschrijving">
            <a:extLst>
              <a:ext uri="{FF2B5EF4-FFF2-40B4-BE49-F238E27FC236}">
                <a16:creationId xmlns:a16="http://schemas.microsoft.com/office/drawing/2014/main" id="{B3B27DD6-66FC-489E-8F7F-0FDD64139E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1672" y="2962655"/>
            <a:ext cx="8937555" cy="709999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p:nvPr>
        </p:nvSpPr>
        <p:spPr/>
        <p:txBody>
          <a:bodyPr/>
          <a:lstStyle/>
          <a:p>
            <a:pPr lvl="0"/>
            <a:r>
              <a:rPr lang="nl-NL" dirty="0"/>
              <a:t>Europa wordt christelijk 1/3</a:t>
            </a:r>
          </a:p>
        </p:txBody>
      </p:sp>
      <p:sp>
        <p:nvSpPr>
          <p:cNvPr id="3" name="Tijdelijke aanduiding voor tekst 2"/>
          <p:cNvSpPr txBox="1">
            <a:spLocks noGrp="1"/>
          </p:cNvSpPr>
          <p:nvPr>
            <p:ph type="body" idx="4294967295"/>
          </p:nvPr>
        </p:nvSpPr>
        <p:spPr>
          <a:xfrm>
            <a:off x="1246609" y="2513191"/>
            <a:ext cx="7995052" cy="7527697"/>
          </a:xfrm>
        </p:spPr>
        <p:txBody>
          <a:bodyPr>
            <a:noAutofit/>
          </a:bodyPr>
          <a:lstStyle/>
          <a:p>
            <a:pPr marL="0" lvl="0" indent="0">
              <a:buNone/>
            </a:pPr>
            <a:r>
              <a:rPr lang="nl-NL" dirty="0"/>
              <a:t>Het christendom had in het begin de meeste aanhangers in het oosten van het Romeinse rijk. De bekering van Clovis (496) hielp om Gallië te veroveren omdat een deel van de bevolking christen was. </a:t>
            </a:r>
          </a:p>
          <a:p>
            <a:pPr marL="0" lvl="0" indent="0">
              <a:buNone/>
            </a:pPr>
            <a:br>
              <a:rPr lang="nl-NL" dirty="0"/>
            </a:br>
            <a:r>
              <a:rPr lang="nl-NL" dirty="0"/>
              <a:t>Clovis liet zich </a:t>
            </a:r>
            <a:r>
              <a:rPr lang="nl-NL" dirty="0">
                <a:solidFill>
                  <a:schemeClr val="tx1"/>
                </a:solidFill>
              </a:rPr>
              <a:t>dopen</a:t>
            </a:r>
            <a:r>
              <a:rPr lang="nl-NL" dirty="0"/>
              <a:t>. Het Frankenrijk werd een christelijk rijk.</a:t>
            </a:r>
            <a:endParaRPr lang="nl-NL" dirty="0">
              <a:solidFill>
                <a:schemeClr val="tx1"/>
              </a:solidFill>
            </a:endParaRPr>
          </a:p>
          <a:p>
            <a:pPr marL="0" indent="0">
              <a:buNone/>
            </a:pPr>
            <a:endParaRPr lang="nl-NL" dirty="0">
              <a:solidFill>
                <a:srgbClr val="FF0000"/>
              </a:solidFill>
            </a:endParaRPr>
          </a:p>
          <a:p>
            <a:endParaRPr lang="nl-NL" dirty="0">
              <a:solidFill>
                <a:srgbClr val="FF0000"/>
              </a:solidFill>
            </a:endParaRPr>
          </a:p>
          <a:p>
            <a:pPr marL="0" indent="0">
              <a:buNone/>
            </a:pPr>
            <a:endParaRPr lang="nl-NL" dirty="0"/>
          </a:p>
        </p:txBody>
      </p:sp>
      <p:pic>
        <p:nvPicPr>
          <p:cNvPr id="5" name="Afbeelding 4" descr="Afbeelding met beeld, gebouw&#10;&#10;Automatisch gegenereerde beschrijving">
            <a:extLst>
              <a:ext uri="{FF2B5EF4-FFF2-40B4-BE49-F238E27FC236}">
                <a16:creationId xmlns:a16="http://schemas.microsoft.com/office/drawing/2014/main" id="{0F1D4D1D-C198-4F5C-ABF4-970775811F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27134" y="2513192"/>
            <a:ext cx="8222434" cy="4880836"/>
          </a:xfrm>
          <a:prstGeom prst="rect">
            <a:avLst/>
          </a:prstGeom>
        </p:spPr>
      </p:pic>
    </p:spTree>
    <p:extLst>
      <p:ext uri="{BB962C8B-B14F-4D97-AF65-F5344CB8AC3E}">
        <p14:creationId xmlns:p14="http://schemas.microsoft.com/office/powerpoint/2010/main" val="708155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txBox="1">
            <a:spLocks noGrp="1"/>
          </p:cNvSpPr>
          <p:nvPr>
            <p:ph type="body" idx="4294967295"/>
          </p:nvPr>
        </p:nvSpPr>
        <p:spPr>
          <a:xfrm>
            <a:off x="1246610" y="2513191"/>
            <a:ext cx="8805440" cy="7527697"/>
          </a:xfrm>
        </p:spPr>
        <p:txBody>
          <a:bodyPr>
            <a:noAutofit/>
          </a:bodyPr>
          <a:lstStyle/>
          <a:p>
            <a:pPr marL="0" indent="0">
              <a:lnSpc>
                <a:spcPct val="90000"/>
              </a:lnSpc>
              <a:buNone/>
            </a:pPr>
            <a:r>
              <a:rPr lang="nl-NL" dirty="0"/>
              <a:t>In 690 trok de Angelsaksische monnik Willibrord naar Nederland om de bevolking te </a:t>
            </a:r>
            <a:r>
              <a:rPr lang="nl-NL" dirty="0">
                <a:solidFill>
                  <a:srgbClr val="FF0000"/>
                </a:solidFill>
              </a:rPr>
              <a:t>kerstenen</a:t>
            </a:r>
            <a:r>
              <a:rPr lang="nl-NL" dirty="0"/>
              <a:t>: bekeren tot het christendom. </a:t>
            </a:r>
          </a:p>
          <a:p>
            <a:pPr marL="0" indent="0">
              <a:lnSpc>
                <a:spcPct val="90000"/>
              </a:lnSpc>
              <a:buNone/>
            </a:pPr>
            <a:endParaRPr lang="nl-NL" dirty="0"/>
          </a:p>
          <a:p>
            <a:pPr marL="0" indent="0">
              <a:lnSpc>
                <a:spcPct val="90000"/>
              </a:lnSpc>
              <a:buNone/>
            </a:pPr>
            <a:r>
              <a:rPr lang="nl-NL" dirty="0"/>
              <a:t>Er werden kerken gebouwd door de </a:t>
            </a:r>
            <a:r>
              <a:rPr lang="nl-NL" dirty="0">
                <a:solidFill>
                  <a:srgbClr val="FF0000"/>
                </a:solidFill>
              </a:rPr>
              <a:t>missionarissen</a:t>
            </a:r>
            <a:r>
              <a:rPr lang="nl-NL" dirty="0"/>
              <a:t>: personen met de opdracht (missie) om het christendom te verspreiden.</a:t>
            </a:r>
          </a:p>
          <a:p>
            <a:pPr marL="0" indent="0">
              <a:lnSpc>
                <a:spcPct val="90000"/>
              </a:lnSpc>
              <a:buNone/>
            </a:pPr>
            <a:endParaRPr lang="nl-NL" dirty="0"/>
          </a:p>
          <a:p>
            <a:pPr marL="0" indent="0">
              <a:lnSpc>
                <a:spcPct val="90000"/>
              </a:lnSpc>
              <a:buNone/>
            </a:pPr>
            <a:r>
              <a:rPr lang="nl-NL" dirty="0"/>
              <a:t>Missionarissen wilden het geloof zonder</a:t>
            </a:r>
          </a:p>
          <a:p>
            <a:pPr marL="0" indent="0">
              <a:lnSpc>
                <a:spcPct val="90000"/>
              </a:lnSpc>
              <a:buNone/>
            </a:pPr>
            <a:r>
              <a:rPr lang="nl-NL" dirty="0"/>
              <a:t>geweld en dwang verspreiden. Maar meestal lieten volken zich pas bekeren als ze door christelijke vorsten werden gedwongen.</a:t>
            </a:r>
          </a:p>
          <a:p>
            <a:pPr marL="0" indent="0">
              <a:lnSpc>
                <a:spcPct val="90000"/>
              </a:lnSpc>
              <a:buNone/>
            </a:pPr>
            <a:endParaRPr lang="nl-NL" dirty="0"/>
          </a:p>
          <a:p>
            <a:pPr marL="0" indent="0">
              <a:lnSpc>
                <a:spcPct val="90000"/>
              </a:lnSpc>
              <a:buNone/>
            </a:pPr>
            <a:r>
              <a:rPr lang="nl-NL" dirty="0"/>
              <a:t>Karel de Grote kerstende de Saksen en Friezen</a:t>
            </a:r>
            <a:r>
              <a:rPr lang="nl-NL" dirty="0">
                <a:solidFill>
                  <a:schemeClr val="tx1"/>
                </a:solidFill>
              </a:rPr>
              <a:t> na diverse oorlogen.</a:t>
            </a:r>
          </a:p>
          <a:p>
            <a:pPr marL="0" indent="0">
              <a:lnSpc>
                <a:spcPct val="90000"/>
              </a:lnSpc>
              <a:buNone/>
            </a:pPr>
            <a:endParaRPr lang="nl-NL" dirty="0"/>
          </a:p>
          <a:p>
            <a:pPr marL="0" indent="0">
              <a:lnSpc>
                <a:spcPct val="90000"/>
              </a:lnSpc>
              <a:buNone/>
            </a:pPr>
            <a:endParaRPr lang="nl-NL" dirty="0"/>
          </a:p>
        </p:txBody>
      </p:sp>
      <p:pic>
        <p:nvPicPr>
          <p:cNvPr id="6" name="Afbeelding 5" descr="Afbeelding met gebouw, lucht, gras, buiten&#10;&#10;Automatisch gegenereerde beschrijving">
            <a:extLst>
              <a:ext uri="{FF2B5EF4-FFF2-40B4-BE49-F238E27FC236}">
                <a16:creationId xmlns:a16="http://schemas.microsoft.com/office/drawing/2014/main" id="{79887334-A57B-4DFF-B0C5-790794392CB2}"/>
              </a:ext>
            </a:extLst>
          </p:cNvPr>
          <p:cNvPicPr>
            <a:picLocks noChangeAspect="1"/>
          </p:cNvPicPr>
          <p:nvPr/>
        </p:nvPicPr>
        <p:blipFill rotWithShape="1">
          <a:blip r:embed="rId2">
            <a:extLst>
              <a:ext uri="{28A0092B-C50C-407E-A947-70E740481C1C}">
                <a14:useLocalDpi xmlns:a14="http://schemas.microsoft.com/office/drawing/2010/main" val="0"/>
              </a:ext>
            </a:extLst>
          </a:blip>
          <a:srcRect l="-190" t="18959" r="6190" b="-279"/>
          <a:stretch/>
        </p:blipFill>
        <p:spPr>
          <a:xfrm>
            <a:off x="12423228" y="2513191"/>
            <a:ext cx="6434262" cy="7592460"/>
          </a:xfrm>
          <a:prstGeom prst="rect">
            <a:avLst/>
          </a:prstGeom>
        </p:spPr>
      </p:pic>
      <p:sp>
        <p:nvSpPr>
          <p:cNvPr id="4" name="Titel 1">
            <a:extLst>
              <a:ext uri="{FF2B5EF4-FFF2-40B4-BE49-F238E27FC236}">
                <a16:creationId xmlns:a16="http://schemas.microsoft.com/office/drawing/2014/main" id="{83994E14-1197-4321-9060-51972F5BE27B}"/>
              </a:ext>
            </a:extLst>
          </p:cNvPr>
          <p:cNvSpPr txBox="1">
            <a:spLocks noGrp="1"/>
          </p:cNvSpPr>
          <p:nvPr>
            <p:ph type="title"/>
          </p:nvPr>
        </p:nvSpPr>
        <p:spPr>
          <a:xfrm>
            <a:off x="1246610" y="1246702"/>
            <a:ext cx="17602958" cy="831134"/>
          </a:xfrm>
        </p:spPr>
        <p:txBody>
          <a:bodyPr/>
          <a:lstStyle/>
          <a:p>
            <a:pPr lvl="0"/>
            <a:r>
              <a:rPr lang="nl-NL" dirty="0"/>
              <a:t>Europa wordt christelijk 2/3</a:t>
            </a:r>
          </a:p>
        </p:txBody>
      </p:sp>
    </p:spTree>
    <p:extLst>
      <p:ext uri="{BB962C8B-B14F-4D97-AF65-F5344CB8AC3E}">
        <p14:creationId xmlns:p14="http://schemas.microsoft.com/office/powerpoint/2010/main" val="3426946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txBox="1">
            <a:spLocks noGrp="1"/>
          </p:cNvSpPr>
          <p:nvPr>
            <p:ph type="body" idx="4294967295"/>
          </p:nvPr>
        </p:nvSpPr>
        <p:spPr>
          <a:xfrm>
            <a:off x="1246610" y="2513191"/>
            <a:ext cx="9000976" cy="7527697"/>
          </a:xfrm>
        </p:spPr>
        <p:txBody>
          <a:bodyPr>
            <a:noAutofit/>
          </a:bodyPr>
          <a:lstStyle/>
          <a:p>
            <a:pPr marL="0" indent="0">
              <a:lnSpc>
                <a:spcPct val="90000"/>
              </a:lnSpc>
              <a:buNone/>
            </a:pPr>
            <a:r>
              <a:rPr lang="nl-NL" dirty="0"/>
              <a:t>De verdere verspreiding van het christendom werd  bemoeilijkt door Vikinginvallen. De </a:t>
            </a:r>
            <a:r>
              <a:rPr lang="nl-NL" dirty="0" err="1"/>
              <a:t>plun-deringen</a:t>
            </a:r>
            <a:r>
              <a:rPr lang="nl-NL" dirty="0"/>
              <a:t> stopten toen hun koningen christen werden. Scandinavië, Polen en Hongarije werden christelijk.</a:t>
            </a:r>
          </a:p>
          <a:p>
            <a:pPr marL="0" indent="0">
              <a:lnSpc>
                <a:spcPct val="90000"/>
              </a:lnSpc>
              <a:buNone/>
            </a:pPr>
            <a:endParaRPr lang="nl-NL" dirty="0"/>
          </a:p>
          <a:p>
            <a:pPr marL="0" indent="0">
              <a:lnSpc>
                <a:spcPct val="90000"/>
              </a:lnSpc>
              <a:buNone/>
            </a:pPr>
            <a:r>
              <a:rPr lang="nl-NL" dirty="0"/>
              <a:t>De orthodoxe kerk stuurde missionarissen naar Oost-Europa die de inwoners bekeerden.</a:t>
            </a:r>
          </a:p>
          <a:p>
            <a:pPr marL="0" indent="0">
              <a:lnSpc>
                <a:spcPct val="90000"/>
              </a:lnSpc>
              <a:buNone/>
            </a:pPr>
            <a:endParaRPr lang="nl-NL" dirty="0"/>
          </a:p>
          <a:p>
            <a:pPr marL="0" indent="0">
              <a:lnSpc>
                <a:spcPct val="90000"/>
              </a:lnSpc>
              <a:buNone/>
            </a:pPr>
            <a:r>
              <a:rPr lang="nl-NL" dirty="0"/>
              <a:t>De verspreiding van het christendom in geheel Europa is een </a:t>
            </a:r>
            <a:r>
              <a:rPr lang="nl-NL" b="1" dirty="0"/>
              <a:t>kenmerkend aspect </a:t>
            </a:r>
            <a:r>
              <a:rPr lang="nl-NL" dirty="0"/>
              <a:t>van de tijd van monniken en ridders.</a:t>
            </a:r>
          </a:p>
          <a:p>
            <a:pPr marL="0" indent="0">
              <a:lnSpc>
                <a:spcPct val="90000"/>
              </a:lnSpc>
              <a:buNone/>
            </a:pPr>
            <a:endParaRPr lang="nl-NL" dirty="0"/>
          </a:p>
          <a:p>
            <a:pPr>
              <a:lnSpc>
                <a:spcPct val="90000"/>
              </a:lnSpc>
            </a:pPr>
            <a:endParaRPr lang="nl-NL" dirty="0"/>
          </a:p>
          <a:p>
            <a:pPr marL="0" indent="0">
              <a:lnSpc>
                <a:spcPct val="90000"/>
              </a:lnSpc>
              <a:buNone/>
            </a:pPr>
            <a:endParaRPr lang="nl-NL" dirty="0"/>
          </a:p>
        </p:txBody>
      </p:sp>
      <p:sp>
        <p:nvSpPr>
          <p:cNvPr id="5" name="Titel 1">
            <a:extLst>
              <a:ext uri="{FF2B5EF4-FFF2-40B4-BE49-F238E27FC236}">
                <a16:creationId xmlns:a16="http://schemas.microsoft.com/office/drawing/2014/main" id="{7BDB5C70-2E87-4980-AAF0-9E6F11057060}"/>
              </a:ext>
            </a:extLst>
          </p:cNvPr>
          <p:cNvSpPr txBox="1">
            <a:spLocks noGrp="1"/>
          </p:cNvSpPr>
          <p:nvPr>
            <p:ph type="title"/>
          </p:nvPr>
        </p:nvSpPr>
        <p:spPr>
          <a:xfrm>
            <a:off x="1246610" y="1246702"/>
            <a:ext cx="17602958" cy="831134"/>
          </a:xfrm>
        </p:spPr>
        <p:txBody>
          <a:bodyPr/>
          <a:lstStyle/>
          <a:p>
            <a:pPr lvl="0"/>
            <a:r>
              <a:rPr lang="nl-NL" dirty="0"/>
              <a:t>Europa wordt christelijk 3/3</a:t>
            </a:r>
          </a:p>
        </p:txBody>
      </p:sp>
      <p:pic>
        <p:nvPicPr>
          <p:cNvPr id="6" name="Afbeelding 5">
            <a:extLst>
              <a:ext uri="{FF2B5EF4-FFF2-40B4-BE49-F238E27FC236}">
                <a16:creationId xmlns:a16="http://schemas.microsoft.com/office/drawing/2014/main" id="{9D9FEAA1-2615-4972-A2D1-313F560112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9229" y="2401887"/>
            <a:ext cx="6818261" cy="7598270"/>
          </a:xfrm>
          <a:prstGeom prst="rect">
            <a:avLst/>
          </a:prstGeom>
        </p:spPr>
      </p:pic>
    </p:spTree>
    <p:extLst>
      <p:ext uri="{BB962C8B-B14F-4D97-AF65-F5344CB8AC3E}">
        <p14:creationId xmlns:p14="http://schemas.microsoft.com/office/powerpoint/2010/main" val="385633220"/>
      </p:ext>
    </p:extLst>
  </p:cSld>
  <p:clrMapOvr>
    <a:masterClrMapping/>
  </p:clrMapOvr>
</p:sld>
</file>

<file path=ppt/theme/theme1.xml><?xml version="1.0" encoding="utf-8"?>
<a:theme xmlns:a="http://schemas.openxmlformats.org/drawingml/2006/main" name="3 sectie content">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 sectie start en eindslide + inhoud">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Noordhoff_Basis</Template>
  <TotalTime>975</TotalTime>
  <Words>623</Words>
  <Application>Microsoft Office PowerPoint</Application>
  <PresentationFormat>Aangepast</PresentationFormat>
  <Paragraphs>81</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10</vt:i4>
      </vt:variant>
    </vt:vector>
  </HeadingPairs>
  <TitlesOfParts>
    <vt:vector size="15" baseType="lpstr">
      <vt:lpstr>.AppleSystemUIFont</vt:lpstr>
      <vt:lpstr>Arial</vt:lpstr>
      <vt:lpstr>Calibri</vt:lpstr>
      <vt:lpstr>3 sectie content</vt:lpstr>
      <vt:lpstr>1 sectie start en eindslide + inhoud</vt:lpstr>
      <vt:lpstr>Havo  Paragraaf 3.4  Christendom in Europa</vt:lpstr>
      <vt:lpstr>In deze presentatie leer je:</vt:lpstr>
      <vt:lpstr>De kerken van Rome en Constantinopel 1/3</vt:lpstr>
      <vt:lpstr>De kerken van Rome en Constantinopel 2/3</vt:lpstr>
      <vt:lpstr>De kerken van Rome en Constantinopel 3/3</vt:lpstr>
      <vt:lpstr>Keizer Justinianus met militairen, ambtenaren en geestelijken (mozaïek in Ravenna, 548)</vt:lpstr>
      <vt:lpstr>Europa wordt christelijk 1/3</vt:lpstr>
      <vt:lpstr>Europa wordt christelijk 2/3</vt:lpstr>
      <vt:lpstr>Europa wordt christelijk 3/3</vt:lpstr>
      <vt:lpstr>Samensmelting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Dit is mijn titel</dc:title>
  <dc:creator>Venhoven, Arthur</dc:creator>
  <cp:lastModifiedBy>Jankees den Otter</cp:lastModifiedBy>
  <cp:revision>102</cp:revision>
  <dcterms:created xsi:type="dcterms:W3CDTF">2018-10-10T07:56:58Z</dcterms:created>
  <dcterms:modified xsi:type="dcterms:W3CDTF">2021-10-21T07:48:49Z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2017-07-13T00:00:00Z</vt:filetime>
  </property>
  <property fmtid="{D5CDD505-2E9C-101B-9397-08002B2CF9AE}" pid="3" name="Creator">
    <vt:lpwstr>Adobe InDesign CC 2017 (Macintosh)</vt:lpwstr>
  </property>
  <property fmtid="{D5CDD505-2E9C-101B-9397-08002B2CF9AE}" pid="4" name="LastSaved">
    <vt:filetime>2017-07-17T00:00:00Z</vt:filetime>
  </property>
</Properties>
</file>